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handoutMasterIdLst>
    <p:handoutMasterId r:id="rId41"/>
  </p:handoutMasterIdLst>
  <p:sldIdLst>
    <p:sldId id="256" r:id="rId2"/>
    <p:sldId id="259" r:id="rId3"/>
    <p:sldId id="346" r:id="rId4"/>
    <p:sldId id="322" r:id="rId5"/>
    <p:sldId id="347" r:id="rId6"/>
    <p:sldId id="348" r:id="rId7"/>
    <p:sldId id="258" r:id="rId8"/>
    <p:sldId id="261" r:id="rId9"/>
    <p:sldId id="262" r:id="rId10"/>
    <p:sldId id="342" r:id="rId11"/>
    <p:sldId id="264" r:id="rId12"/>
    <p:sldId id="265" r:id="rId13"/>
    <p:sldId id="266" r:id="rId14"/>
    <p:sldId id="268" r:id="rId15"/>
    <p:sldId id="269" r:id="rId16"/>
    <p:sldId id="270" r:id="rId17"/>
    <p:sldId id="333" r:id="rId18"/>
    <p:sldId id="271" r:id="rId19"/>
    <p:sldId id="272" r:id="rId20"/>
    <p:sldId id="274" r:id="rId21"/>
    <p:sldId id="275" r:id="rId22"/>
    <p:sldId id="345" r:id="rId23"/>
    <p:sldId id="319" r:id="rId24"/>
    <p:sldId id="323" r:id="rId25"/>
    <p:sldId id="349" r:id="rId26"/>
    <p:sldId id="325" r:id="rId27"/>
    <p:sldId id="326" r:id="rId28"/>
    <p:sldId id="327" r:id="rId29"/>
    <p:sldId id="331" r:id="rId30"/>
    <p:sldId id="352" r:id="rId31"/>
    <p:sldId id="334" r:id="rId32"/>
    <p:sldId id="335" r:id="rId33"/>
    <p:sldId id="336" r:id="rId34"/>
    <p:sldId id="337" r:id="rId35"/>
    <p:sldId id="338" r:id="rId36"/>
    <p:sldId id="339" r:id="rId37"/>
    <p:sldId id="350" r:id="rId38"/>
    <p:sldId id="340" r:id="rId39"/>
    <p:sldId id="351" r:id="rId40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8172" autoAdjust="0"/>
  </p:normalViewPr>
  <p:slideViewPr>
    <p:cSldViewPr>
      <p:cViewPr>
        <p:scale>
          <a:sx n="50" d="100"/>
          <a:sy n="50" d="100"/>
        </p:scale>
        <p:origin x="-187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AA2072-04C8-44BF-8CCB-215498B8E1A0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B28D90-625E-4C67-B94C-FEC7A3AD36F0}">
      <dgm:prSet phldrT="[Текст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ru-RU" b="1" i="0" u="none" strike="noStrike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Разрабатываемая ОО программа образования обучающихся с ОВЗ (ЗПР) на основании заключения ПМПК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A01004-A66B-4482-8367-87766FEA91B4}" type="parTrans" cxnId="{366FD0B8-5589-4DED-B735-B0DF8A5613B8}">
      <dgm:prSet/>
      <dgm:spPr/>
      <dgm:t>
        <a:bodyPr/>
        <a:lstStyle/>
        <a:p>
          <a:endParaRPr lang="ru-RU"/>
        </a:p>
      </dgm:t>
    </dgm:pt>
    <dgm:pt modelId="{2B0EFE27-F755-455E-B874-2E23FD011400}" type="sibTrans" cxnId="{366FD0B8-5589-4DED-B735-B0DF8A5613B8}">
      <dgm:prSet/>
      <dgm:spPr/>
      <dgm:t>
        <a:bodyPr/>
        <a:lstStyle/>
        <a:p>
          <a:endParaRPr lang="ru-RU"/>
        </a:p>
      </dgm:t>
    </dgm:pt>
    <dgm:pt modelId="{8C442566-77E6-4086-BBE8-788F0670BA64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4000" b="1" dirty="0" smtClean="0">
              <a:solidFill>
                <a:schemeClr val="tx1"/>
              </a:solidFill>
            </a:rPr>
            <a:t>НОО</a:t>
          </a:r>
          <a:endParaRPr lang="ru-RU" sz="4000" b="1" dirty="0">
            <a:solidFill>
              <a:schemeClr val="tx1"/>
            </a:solidFill>
          </a:endParaRPr>
        </a:p>
      </dgm:t>
    </dgm:pt>
    <dgm:pt modelId="{4CF67321-6ADE-4FF6-951C-B2D6443246A0}" type="parTrans" cxnId="{5DD16E5F-98BD-441F-A1BB-C398E34E38EC}">
      <dgm:prSet/>
      <dgm:spPr/>
      <dgm:t>
        <a:bodyPr/>
        <a:lstStyle/>
        <a:p>
          <a:endParaRPr lang="ru-RU"/>
        </a:p>
      </dgm:t>
    </dgm:pt>
    <dgm:pt modelId="{4EEBD5DB-641A-4AA2-BD57-A90D278BEE23}" type="sibTrans" cxnId="{5DD16E5F-98BD-441F-A1BB-C398E34E38EC}">
      <dgm:prSet/>
      <dgm:spPr/>
      <dgm:t>
        <a:bodyPr/>
        <a:lstStyle/>
        <a:p>
          <a:endParaRPr lang="ru-RU"/>
        </a:p>
      </dgm:t>
    </dgm:pt>
    <dgm:pt modelId="{46F8E97F-8231-4B16-8C5B-6C18871E344B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4000" b="1" dirty="0" smtClean="0">
              <a:solidFill>
                <a:schemeClr val="tx1"/>
              </a:solidFill>
            </a:rPr>
            <a:t>ООО</a:t>
          </a:r>
          <a:endParaRPr lang="ru-RU" sz="4000" b="1" dirty="0">
            <a:solidFill>
              <a:schemeClr val="tx1"/>
            </a:solidFill>
          </a:endParaRPr>
        </a:p>
      </dgm:t>
    </dgm:pt>
    <dgm:pt modelId="{093A9352-C7F0-42FE-940C-027175ABF792}" type="parTrans" cxnId="{5DFFC00E-E549-463E-A008-3843E4EEF061}">
      <dgm:prSet/>
      <dgm:spPr/>
      <dgm:t>
        <a:bodyPr/>
        <a:lstStyle/>
        <a:p>
          <a:endParaRPr lang="ru-RU"/>
        </a:p>
      </dgm:t>
    </dgm:pt>
    <dgm:pt modelId="{0B8A1454-BEF9-4FB5-8CA2-A55D749B6FC1}" type="sibTrans" cxnId="{5DFFC00E-E549-463E-A008-3843E4EEF061}">
      <dgm:prSet/>
      <dgm:spPr/>
      <dgm:t>
        <a:bodyPr/>
        <a:lstStyle/>
        <a:p>
          <a:endParaRPr lang="ru-RU"/>
        </a:p>
      </dgm:t>
    </dgm:pt>
    <dgm:pt modelId="{4987FD51-28B4-425C-A87F-5BC9FD46827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1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Адаптированная основная </a:t>
          </a:r>
          <a:r>
            <a:rPr lang="ru-RU" sz="2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общеобразовательная</a:t>
          </a:r>
          <a:r>
            <a:rPr lang="ru-RU" sz="21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программа НОО для обучающихся с задержкой психического развития (вариант 7.1) </a:t>
          </a:r>
          <a:endParaRPr lang="ru-RU" sz="21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453598-CBEC-4B06-AAA0-818D4204A83D}" type="parTrans" cxnId="{DE75DBDE-167B-42D8-A15E-E42FCED41637}">
      <dgm:prSet/>
      <dgm:spPr/>
      <dgm:t>
        <a:bodyPr/>
        <a:lstStyle/>
        <a:p>
          <a:endParaRPr lang="ru-RU"/>
        </a:p>
      </dgm:t>
    </dgm:pt>
    <dgm:pt modelId="{AFCCC79C-DC08-4554-AC4E-C046E5B27E67}" type="sibTrans" cxnId="{DE75DBDE-167B-42D8-A15E-E42FCED41637}">
      <dgm:prSet/>
      <dgm:spPr/>
      <dgm:t>
        <a:bodyPr/>
        <a:lstStyle/>
        <a:p>
          <a:endParaRPr lang="ru-RU"/>
        </a:p>
      </dgm:t>
    </dgm:pt>
    <dgm:pt modelId="{7FA8D983-BEDB-436A-B63A-CA51085F4ED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1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Адаптированная основная </a:t>
          </a:r>
          <a:r>
            <a:rPr lang="ru-RU" sz="2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общеобразовательная</a:t>
          </a:r>
          <a:r>
            <a:rPr lang="ru-RU" sz="21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программа НОО для обучающихся с задержкой психического развития (вариант 7.2)</a:t>
          </a:r>
          <a:endParaRPr lang="ru-RU" sz="21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335269-6C2A-4D68-A410-54584103B67C}" type="parTrans" cxnId="{471D4800-A081-464A-B24C-90CC76803321}">
      <dgm:prSet/>
      <dgm:spPr/>
      <dgm:t>
        <a:bodyPr/>
        <a:lstStyle/>
        <a:p>
          <a:endParaRPr lang="ru-RU"/>
        </a:p>
      </dgm:t>
    </dgm:pt>
    <dgm:pt modelId="{C0509330-F8D0-43BF-BD0B-BED1167BB3AB}" type="sibTrans" cxnId="{471D4800-A081-464A-B24C-90CC76803321}">
      <dgm:prSet/>
      <dgm:spPr/>
      <dgm:t>
        <a:bodyPr/>
        <a:lstStyle/>
        <a:p>
          <a:endParaRPr lang="ru-RU"/>
        </a:p>
      </dgm:t>
    </dgm:pt>
    <dgm:pt modelId="{514652E3-DEC5-4332-A577-5E8DB826FC2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1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Адаптированная основная </a:t>
          </a:r>
          <a:r>
            <a:rPr lang="ru-RU" sz="2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образовательная</a:t>
          </a:r>
          <a:r>
            <a:rPr lang="ru-RU" sz="21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программа ООО для обучающихся с задержкой психического развития (вариант 7)</a:t>
          </a:r>
          <a:endParaRPr lang="ru-RU" sz="21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1CD484-A5DB-401A-BC8F-31C4823F8CF8}" type="parTrans" cxnId="{24D37699-A70C-4D21-82EE-9663271EEA9B}">
      <dgm:prSet/>
      <dgm:spPr/>
      <dgm:t>
        <a:bodyPr/>
        <a:lstStyle/>
        <a:p>
          <a:endParaRPr lang="ru-RU"/>
        </a:p>
      </dgm:t>
    </dgm:pt>
    <dgm:pt modelId="{A779D9E5-D416-4620-9FEE-34FC3A4F7DB1}" type="sibTrans" cxnId="{24D37699-A70C-4D21-82EE-9663271EEA9B}">
      <dgm:prSet/>
      <dgm:spPr/>
      <dgm:t>
        <a:bodyPr/>
        <a:lstStyle/>
        <a:p>
          <a:endParaRPr lang="ru-RU"/>
        </a:p>
      </dgm:t>
    </dgm:pt>
    <dgm:pt modelId="{180D5773-48DC-401F-A14C-08CD9AC5BAD2}" type="pres">
      <dgm:prSet presAssocID="{CCAA2072-04C8-44BF-8CCB-215498B8E1A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8D4AE01-9F91-4811-84DC-97217F98BFDE}" type="pres">
      <dgm:prSet presAssocID="{C9B28D90-625E-4C67-B94C-FEC7A3AD36F0}" presName="vertOne" presStyleCnt="0"/>
      <dgm:spPr/>
    </dgm:pt>
    <dgm:pt modelId="{71F61A07-58FB-4F04-A06E-AB89CBFB6CFB}" type="pres">
      <dgm:prSet presAssocID="{C9B28D90-625E-4C67-B94C-FEC7A3AD36F0}" presName="txOne" presStyleLbl="node0" presStyleIdx="0" presStyleCnt="1" custScaleY="75999" custLinFactNeighborX="11" custLinFactNeighborY="-1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76315D-ABA3-4366-A0BA-F1BF5935847A}" type="pres">
      <dgm:prSet presAssocID="{C9B28D90-625E-4C67-B94C-FEC7A3AD36F0}" presName="parTransOne" presStyleCnt="0"/>
      <dgm:spPr/>
    </dgm:pt>
    <dgm:pt modelId="{223FA65A-7323-45D5-8C13-67870A936EBA}" type="pres">
      <dgm:prSet presAssocID="{C9B28D90-625E-4C67-B94C-FEC7A3AD36F0}" presName="horzOne" presStyleCnt="0"/>
      <dgm:spPr/>
    </dgm:pt>
    <dgm:pt modelId="{A9CE251E-4954-4C93-9DF3-E7DCFDBAF1D4}" type="pres">
      <dgm:prSet presAssocID="{8C442566-77E6-4086-BBE8-788F0670BA64}" presName="vertTwo" presStyleCnt="0"/>
      <dgm:spPr/>
    </dgm:pt>
    <dgm:pt modelId="{613147DC-AF72-4D3E-BAD2-F6A7B71259FF}" type="pres">
      <dgm:prSet presAssocID="{8C442566-77E6-4086-BBE8-788F0670BA64}" presName="txTwo" presStyleLbl="node2" presStyleIdx="0" presStyleCnt="2" custScaleY="29253" custLinFactNeighborX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7BE37B-030F-4DAA-B978-DB2BD0499C61}" type="pres">
      <dgm:prSet presAssocID="{8C442566-77E6-4086-BBE8-788F0670BA64}" presName="parTransTwo" presStyleCnt="0"/>
      <dgm:spPr/>
    </dgm:pt>
    <dgm:pt modelId="{DB301C9F-37FF-4B4C-84A6-6CAA06EE6B87}" type="pres">
      <dgm:prSet presAssocID="{8C442566-77E6-4086-BBE8-788F0670BA64}" presName="horzTwo" presStyleCnt="0"/>
      <dgm:spPr/>
    </dgm:pt>
    <dgm:pt modelId="{7779FF14-541A-484F-BDA9-0DE61DE8BC45}" type="pres">
      <dgm:prSet presAssocID="{4987FD51-28B4-425C-A87F-5BC9FD468276}" presName="vertThree" presStyleCnt="0"/>
      <dgm:spPr/>
    </dgm:pt>
    <dgm:pt modelId="{5598CEFE-EEBC-4799-8F62-4B3DE1F0F08F}" type="pres">
      <dgm:prSet presAssocID="{4987FD51-28B4-425C-A87F-5BC9FD468276}" presName="txThree" presStyleLbl="node3" presStyleIdx="0" presStyleCnt="3" custScaleX="112169" custScaleY="125006" custLinFactNeighborX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21A4DF-A694-4263-B38D-F0F891ACCF3F}" type="pres">
      <dgm:prSet presAssocID="{4987FD51-28B4-425C-A87F-5BC9FD468276}" presName="horzThree" presStyleCnt="0"/>
      <dgm:spPr/>
    </dgm:pt>
    <dgm:pt modelId="{B15B0C3B-6E17-4FB8-BB61-58FBF7CD7A4F}" type="pres">
      <dgm:prSet presAssocID="{AFCCC79C-DC08-4554-AC4E-C046E5B27E67}" presName="sibSpaceThree" presStyleCnt="0"/>
      <dgm:spPr/>
    </dgm:pt>
    <dgm:pt modelId="{9D4F1196-BB08-4552-B30C-48BDFB23BEF6}" type="pres">
      <dgm:prSet presAssocID="{7FA8D983-BEDB-436A-B63A-CA51085F4EDA}" presName="vertThree" presStyleCnt="0"/>
      <dgm:spPr/>
    </dgm:pt>
    <dgm:pt modelId="{229823D6-7246-4215-A7E8-657794EF33BA}" type="pres">
      <dgm:prSet presAssocID="{7FA8D983-BEDB-436A-B63A-CA51085F4EDA}" presName="txThree" presStyleLbl="node3" presStyleIdx="1" presStyleCnt="3" custScaleX="115242" custScaleY="125006" custLinFactNeighborX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04AA88-22EF-4F6E-AFE0-7AD7DEDA9D8D}" type="pres">
      <dgm:prSet presAssocID="{7FA8D983-BEDB-436A-B63A-CA51085F4EDA}" presName="horzThree" presStyleCnt="0"/>
      <dgm:spPr/>
    </dgm:pt>
    <dgm:pt modelId="{122381F4-E9D1-4513-901E-D8861E213DFE}" type="pres">
      <dgm:prSet presAssocID="{4EEBD5DB-641A-4AA2-BD57-A90D278BEE23}" presName="sibSpaceTwo" presStyleCnt="0"/>
      <dgm:spPr/>
    </dgm:pt>
    <dgm:pt modelId="{1F143D7A-7A10-4060-9FBF-6925AB590345}" type="pres">
      <dgm:prSet presAssocID="{46F8E97F-8231-4B16-8C5B-6C18871E344B}" presName="vertTwo" presStyleCnt="0"/>
      <dgm:spPr/>
    </dgm:pt>
    <dgm:pt modelId="{948368A4-EC1C-4B15-999A-89F23CB29E19}" type="pres">
      <dgm:prSet presAssocID="{46F8E97F-8231-4B16-8C5B-6C18871E344B}" presName="txTwo" presStyleLbl="node2" presStyleIdx="1" presStyleCnt="2" custScaleY="28742" custLinFactNeighborX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D042DD-1805-4207-A852-90F78CE4E655}" type="pres">
      <dgm:prSet presAssocID="{46F8E97F-8231-4B16-8C5B-6C18871E344B}" presName="parTransTwo" presStyleCnt="0"/>
      <dgm:spPr/>
    </dgm:pt>
    <dgm:pt modelId="{7F8CF86A-766F-40DE-8C6F-CDDC05728D01}" type="pres">
      <dgm:prSet presAssocID="{46F8E97F-8231-4B16-8C5B-6C18871E344B}" presName="horzTwo" presStyleCnt="0"/>
      <dgm:spPr/>
    </dgm:pt>
    <dgm:pt modelId="{C4D02A22-3FE1-4A7F-88CC-452FB09659D6}" type="pres">
      <dgm:prSet presAssocID="{514652E3-DEC5-4332-A577-5E8DB826FC2E}" presName="vertThree" presStyleCnt="0"/>
      <dgm:spPr/>
    </dgm:pt>
    <dgm:pt modelId="{444C64F4-23CC-4CA5-AC88-AD34F3CD4F33}" type="pres">
      <dgm:prSet presAssocID="{514652E3-DEC5-4332-A577-5E8DB826FC2E}" presName="txThree" presStyleLbl="node3" presStyleIdx="2" presStyleCnt="3" custScaleX="101923" custScaleY="1250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9C7055-9211-45CB-8E76-E802FF592CE9}" type="pres">
      <dgm:prSet presAssocID="{514652E3-DEC5-4332-A577-5E8DB826FC2E}" presName="horzThree" presStyleCnt="0"/>
      <dgm:spPr/>
    </dgm:pt>
  </dgm:ptLst>
  <dgm:cxnLst>
    <dgm:cxn modelId="{471D4800-A081-464A-B24C-90CC76803321}" srcId="{8C442566-77E6-4086-BBE8-788F0670BA64}" destId="{7FA8D983-BEDB-436A-B63A-CA51085F4EDA}" srcOrd="1" destOrd="0" parTransId="{01335269-6C2A-4D68-A410-54584103B67C}" sibTransId="{C0509330-F8D0-43BF-BD0B-BED1167BB3AB}"/>
    <dgm:cxn modelId="{366FD0B8-5589-4DED-B735-B0DF8A5613B8}" srcId="{CCAA2072-04C8-44BF-8CCB-215498B8E1A0}" destId="{C9B28D90-625E-4C67-B94C-FEC7A3AD36F0}" srcOrd="0" destOrd="0" parTransId="{3CA01004-A66B-4482-8367-87766FEA91B4}" sibTransId="{2B0EFE27-F755-455E-B874-2E23FD011400}"/>
    <dgm:cxn modelId="{018D5621-5677-4272-B10A-C420E375957A}" type="presOf" srcId="{8C442566-77E6-4086-BBE8-788F0670BA64}" destId="{613147DC-AF72-4D3E-BAD2-F6A7B71259FF}" srcOrd="0" destOrd="0" presId="urn:microsoft.com/office/officeart/2005/8/layout/hierarchy4"/>
    <dgm:cxn modelId="{5DD16E5F-98BD-441F-A1BB-C398E34E38EC}" srcId="{C9B28D90-625E-4C67-B94C-FEC7A3AD36F0}" destId="{8C442566-77E6-4086-BBE8-788F0670BA64}" srcOrd="0" destOrd="0" parTransId="{4CF67321-6ADE-4FF6-951C-B2D6443246A0}" sibTransId="{4EEBD5DB-641A-4AA2-BD57-A90D278BEE23}"/>
    <dgm:cxn modelId="{24D37699-A70C-4D21-82EE-9663271EEA9B}" srcId="{46F8E97F-8231-4B16-8C5B-6C18871E344B}" destId="{514652E3-DEC5-4332-A577-5E8DB826FC2E}" srcOrd="0" destOrd="0" parTransId="{AC1CD484-A5DB-401A-BC8F-31C4823F8CF8}" sibTransId="{A779D9E5-D416-4620-9FEE-34FC3A4F7DB1}"/>
    <dgm:cxn modelId="{14E6B067-00AD-4CE8-8527-775758B69A6D}" type="presOf" srcId="{CCAA2072-04C8-44BF-8CCB-215498B8E1A0}" destId="{180D5773-48DC-401F-A14C-08CD9AC5BAD2}" srcOrd="0" destOrd="0" presId="urn:microsoft.com/office/officeart/2005/8/layout/hierarchy4"/>
    <dgm:cxn modelId="{FEFA614D-AFAC-45FF-93A9-9EABD9594F68}" type="presOf" srcId="{C9B28D90-625E-4C67-B94C-FEC7A3AD36F0}" destId="{71F61A07-58FB-4F04-A06E-AB89CBFB6CFB}" srcOrd="0" destOrd="0" presId="urn:microsoft.com/office/officeart/2005/8/layout/hierarchy4"/>
    <dgm:cxn modelId="{5DFFC00E-E549-463E-A008-3843E4EEF061}" srcId="{C9B28D90-625E-4C67-B94C-FEC7A3AD36F0}" destId="{46F8E97F-8231-4B16-8C5B-6C18871E344B}" srcOrd="1" destOrd="0" parTransId="{093A9352-C7F0-42FE-940C-027175ABF792}" sibTransId="{0B8A1454-BEF9-4FB5-8CA2-A55D749B6FC1}"/>
    <dgm:cxn modelId="{006A7CE9-145D-428C-9082-4F2F32F2DAF3}" type="presOf" srcId="{514652E3-DEC5-4332-A577-5E8DB826FC2E}" destId="{444C64F4-23CC-4CA5-AC88-AD34F3CD4F33}" srcOrd="0" destOrd="0" presId="urn:microsoft.com/office/officeart/2005/8/layout/hierarchy4"/>
    <dgm:cxn modelId="{3C78FCFD-093C-421A-AC11-B8FDDBF855E9}" type="presOf" srcId="{7FA8D983-BEDB-436A-B63A-CA51085F4EDA}" destId="{229823D6-7246-4215-A7E8-657794EF33BA}" srcOrd="0" destOrd="0" presId="urn:microsoft.com/office/officeart/2005/8/layout/hierarchy4"/>
    <dgm:cxn modelId="{512676BF-112F-4F6F-913A-16718FF447BC}" type="presOf" srcId="{46F8E97F-8231-4B16-8C5B-6C18871E344B}" destId="{948368A4-EC1C-4B15-999A-89F23CB29E19}" srcOrd="0" destOrd="0" presId="urn:microsoft.com/office/officeart/2005/8/layout/hierarchy4"/>
    <dgm:cxn modelId="{DE75DBDE-167B-42D8-A15E-E42FCED41637}" srcId="{8C442566-77E6-4086-BBE8-788F0670BA64}" destId="{4987FD51-28B4-425C-A87F-5BC9FD468276}" srcOrd="0" destOrd="0" parTransId="{B6453598-CBEC-4B06-AAA0-818D4204A83D}" sibTransId="{AFCCC79C-DC08-4554-AC4E-C046E5B27E67}"/>
    <dgm:cxn modelId="{E19E7DD7-9E5D-4101-8FF9-F521545ED346}" type="presOf" srcId="{4987FD51-28B4-425C-A87F-5BC9FD468276}" destId="{5598CEFE-EEBC-4799-8F62-4B3DE1F0F08F}" srcOrd="0" destOrd="0" presId="urn:microsoft.com/office/officeart/2005/8/layout/hierarchy4"/>
    <dgm:cxn modelId="{73E9DC7B-A8EB-486E-8CDE-C043278A56BD}" type="presParOf" srcId="{180D5773-48DC-401F-A14C-08CD9AC5BAD2}" destId="{D8D4AE01-9F91-4811-84DC-97217F98BFDE}" srcOrd="0" destOrd="0" presId="urn:microsoft.com/office/officeart/2005/8/layout/hierarchy4"/>
    <dgm:cxn modelId="{BEC5270C-F326-4CD9-844A-048C99B5A5E5}" type="presParOf" srcId="{D8D4AE01-9F91-4811-84DC-97217F98BFDE}" destId="{71F61A07-58FB-4F04-A06E-AB89CBFB6CFB}" srcOrd="0" destOrd="0" presId="urn:microsoft.com/office/officeart/2005/8/layout/hierarchy4"/>
    <dgm:cxn modelId="{6A7AED3A-3C02-45C0-95BA-953E87DA12A7}" type="presParOf" srcId="{D8D4AE01-9F91-4811-84DC-97217F98BFDE}" destId="{7076315D-ABA3-4366-A0BA-F1BF5935847A}" srcOrd="1" destOrd="0" presId="urn:microsoft.com/office/officeart/2005/8/layout/hierarchy4"/>
    <dgm:cxn modelId="{4F7142F5-DA73-49F1-918C-608FE3C9C4B9}" type="presParOf" srcId="{D8D4AE01-9F91-4811-84DC-97217F98BFDE}" destId="{223FA65A-7323-45D5-8C13-67870A936EBA}" srcOrd="2" destOrd="0" presId="urn:microsoft.com/office/officeart/2005/8/layout/hierarchy4"/>
    <dgm:cxn modelId="{4DECBB98-4DA5-4680-8D0A-B1613625F833}" type="presParOf" srcId="{223FA65A-7323-45D5-8C13-67870A936EBA}" destId="{A9CE251E-4954-4C93-9DF3-E7DCFDBAF1D4}" srcOrd="0" destOrd="0" presId="urn:microsoft.com/office/officeart/2005/8/layout/hierarchy4"/>
    <dgm:cxn modelId="{14F68DC2-59B9-436F-AD7F-D73A7A58319D}" type="presParOf" srcId="{A9CE251E-4954-4C93-9DF3-E7DCFDBAF1D4}" destId="{613147DC-AF72-4D3E-BAD2-F6A7B71259FF}" srcOrd="0" destOrd="0" presId="urn:microsoft.com/office/officeart/2005/8/layout/hierarchy4"/>
    <dgm:cxn modelId="{D7BA6056-6674-4880-AFB5-D1CE62DF8EFC}" type="presParOf" srcId="{A9CE251E-4954-4C93-9DF3-E7DCFDBAF1D4}" destId="{C17BE37B-030F-4DAA-B978-DB2BD0499C61}" srcOrd="1" destOrd="0" presId="urn:microsoft.com/office/officeart/2005/8/layout/hierarchy4"/>
    <dgm:cxn modelId="{AAD8F769-FEC3-418B-A52F-8AE8BA1AA811}" type="presParOf" srcId="{A9CE251E-4954-4C93-9DF3-E7DCFDBAF1D4}" destId="{DB301C9F-37FF-4B4C-84A6-6CAA06EE6B87}" srcOrd="2" destOrd="0" presId="urn:microsoft.com/office/officeart/2005/8/layout/hierarchy4"/>
    <dgm:cxn modelId="{9991674B-68A1-4A90-B0A2-E93AE726BB5E}" type="presParOf" srcId="{DB301C9F-37FF-4B4C-84A6-6CAA06EE6B87}" destId="{7779FF14-541A-484F-BDA9-0DE61DE8BC45}" srcOrd="0" destOrd="0" presId="urn:microsoft.com/office/officeart/2005/8/layout/hierarchy4"/>
    <dgm:cxn modelId="{1BE9B74C-66A7-4464-B45F-AA1F004D2A0A}" type="presParOf" srcId="{7779FF14-541A-484F-BDA9-0DE61DE8BC45}" destId="{5598CEFE-EEBC-4799-8F62-4B3DE1F0F08F}" srcOrd="0" destOrd="0" presId="urn:microsoft.com/office/officeart/2005/8/layout/hierarchy4"/>
    <dgm:cxn modelId="{62B74E44-D5A3-42AB-9F12-A9F429B90C30}" type="presParOf" srcId="{7779FF14-541A-484F-BDA9-0DE61DE8BC45}" destId="{0621A4DF-A694-4263-B38D-F0F891ACCF3F}" srcOrd="1" destOrd="0" presId="urn:microsoft.com/office/officeart/2005/8/layout/hierarchy4"/>
    <dgm:cxn modelId="{13F516E7-3DB3-401F-AE35-A2F2C929EFAE}" type="presParOf" srcId="{DB301C9F-37FF-4B4C-84A6-6CAA06EE6B87}" destId="{B15B0C3B-6E17-4FB8-BB61-58FBF7CD7A4F}" srcOrd="1" destOrd="0" presId="urn:microsoft.com/office/officeart/2005/8/layout/hierarchy4"/>
    <dgm:cxn modelId="{3DFD81EF-6F64-4F9D-9234-F0D9FA3BA376}" type="presParOf" srcId="{DB301C9F-37FF-4B4C-84A6-6CAA06EE6B87}" destId="{9D4F1196-BB08-4552-B30C-48BDFB23BEF6}" srcOrd="2" destOrd="0" presId="urn:microsoft.com/office/officeart/2005/8/layout/hierarchy4"/>
    <dgm:cxn modelId="{D7E3872B-C094-4A96-82C7-CE0AD94E3317}" type="presParOf" srcId="{9D4F1196-BB08-4552-B30C-48BDFB23BEF6}" destId="{229823D6-7246-4215-A7E8-657794EF33BA}" srcOrd="0" destOrd="0" presId="urn:microsoft.com/office/officeart/2005/8/layout/hierarchy4"/>
    <dgm:cxn modelId="{DC538B1E-541A-47BA-B0B1-095C7E1D7BA6}" type="presParOf" srcId="{9D4F1196-BB08-4552-B30C-48BDFB23BEF6}" destId="{EC04AA88-22EF-4F6E-AFE0-7AD7DEDA9D8D}" srcOrd="1" destOrd="0" presId="urn:microsoft.com/office/officeart/2005/8/layout/hierarchy4"/>
    <dgm:cxn modelId="{79EAC3D2-5228-4E9B-BA6A-C66B03C670BD}" type="presParOf" srcId="{223FA65A-7323-45D5-8C13-67870A936EBA}" destId="{122381F4-E9D1-4513-901E-D8861E213DFE}" srcOrd="1" destOrd="0" presId="urn:microsoft.com/office/officeart/2005/8/layout/hierarchy4"/>
    <dgm:cxn modelId="{8945986A-2148-4CD6-9D67-B50E23412ADB}" type="presParOf" srcId="{223FA65A-7323-45D5-8C13-67870A936EBA}" destId="{1F143D7A-7A10-4060-9FBF-6925AB590345}" srcOrd="2" destOrd="0" presId="urn:microsoft.com/office/officeart/2005/8/layout/hierarchy4"/>
    <dgm:cxn modelId="{B88587D6-0C35-4FFE-8D52-ACEFC207EF77}" type="presParOf" srcId="{1F143D7A-7A10-4060-9FBF-6925AB590345}" destId="{948368A4-EC1C-4B15-999A-89F23CB29E19}" srcOrd="0" destOrd="0" presId="urn:microsoft.com/office/officeart/2005/8/layout/hierarchy4"/>
    <dgm:cxn modelId="{34AD3BC5-42DA-46DD-9126-46C6ECE423E1}" type="presParOf" srcId="{1F143D7A-7A10-4060-9FBF-6925AB590345}" destId="{6FD042DD-1805-4207-A852-90F78CE4E655}" srcOrd="1" destOrd="0" presId="urn:microsoft.com/office/officeart/2005/8/layout/hierarchy4"/>
    <dgm:cxn modelId="{E6ED192A-B465-481E-9A1F-08211A7D7B6E}" type="presParOf" srcId="{1F143D7A-7A10-4060-9FBF-6925AB590345}" destId="{7F8CF86A-766F-40DE-8C6F-CDDC05728D01}" srcOrd="2" destOrd="0" presId="urn:microsoft.com/office/officeart/2005/8/layout/hierarchy4"/>
    <dgm:cxn modelId="{F852A089-DEEB-429C-8176-6C9C772BEE7B}" type="presParOf" srcId="{7F8CF86A-766F-40DE-8C6F-CDDC05728D01}" destId="{C4D02A22-3FE1-4A7F-88CC-452FB09659D6}" srcOrd="0" destOrd="0" presId="urn:microsoft.com/office/officeart/2005/8/layout/hierarchy4"/>
    <dgm:cxn modelId="{5962ECAE-98F5-496C-89E8-AB28E0533D19}" type="presParOf" srcId="{C4D02A22-3FE1-4A7F-88CC-452FB09659D6}" destId="{444C64F4-23CC-4CA5-AC88-AD34F3CD4F33}" srcOrd="0" destOrd="0" presId="urn:microsoft.com/office/officeart/2005/8/layout/hierarchy4"/>
    <dgm:cxn modelId="{3AC6C87D-A7F9-4107-8B3F-EC620B3AD405}" type="presParOf" srcId="{C4D02A22-3FE1-4A7F-88CC-452FB09659D6}" destId="{BB9C7055-9211-45CB-8E76-E802FF592CE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9E6B8A-36B0-449E-B2A0-CBEE6128422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58E7C2-614C-4AE5-9590-328ED5E73150}">
      <dgm:prSet phldrT="[Текст]" custT="1"/>
      <dgm:spPr/>
      <dgm:t>
        <a:bodyPr/>
        <a:lstStyle/>
        <a:p>
          <a:r>
            <a: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Целевой раздел</a:t>
          </a:r>
          <a:endParaRPr lang="ru-RU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5039E93A-CD09-4C18-BAC0-14E71A907832}" type="parTrans" cxnId="{7A8C8945-6159-4E42-9C0F-A0C5BFB82C4E}">
      <dgm:prSet/>
      <dgm:spPr/>
      <dgm:t>
        <a:bodyPr/>
        <a:lstStyle/>
        <a:p>
          <a:endParaRPr lang="ru-RU"/>
        </a:p>
      </dgm:t>
    </dgm:pt>
    <dgm:pt modelId="{78A82EEF-FD49-49AD-822C-86D207D6019C}" type="sibTrans" cxnId="{7A8C8945-6159-4E42-9C0F-A0C5BFB82C4E}">
      <dgm:prSet/>
      <dgm:spPr/>
      <dgm:t>
        <a:bodyPr/>
        <a:lstStyle/>
        <a:p>
          <a:endParaRPr lang="ru-RU"/>
        </a:p>
      </dgm:t>
    </dgm:pt>
    <dgm:pt modelId="{E8DB1CDB-8E2A-4CA1-B645-346BE2E415C7}">
      <dgm:prSet phldrT="[Текст]" custT="1"/>
      <dgm:spPr/>
      <dgm:t>
        <a:bodyPr/>
        <a:lstStyle/>
        <a:p>
          <a:r>
            <a: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Содержательный раздел</a:t>
          </a:r>
          <a:endParaRPr lang="ru-RU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7E16685-4286-4704-8943-FC1F221EBC9C}" type="parTrans" cxnId="{EFE22387-4A80-4426-8420-BFCC597A542D}">
      <dgm:prSet/>
      <dgm:spPr/>
      <dgm:t>
        <a:bodyPr/>
        <a:lstStyle/>
        <a:p>
          <a:endParaRPr lang="ru-RU"/>
        </a:p>
      </dgm:t>
    </dgm:pt>
    <dgm:pt modelId="{DE3FD235-6784-462F-B352-8F1DD7877F93}" type="sibTrans" cxnId="{EFE22387-4A80-4426-8420-BFCC597A542D}">
      <dgm:prSet/>
      <dgm:spPr/>
      <dgm:t>
        <a:bodyPr/>
        <a:lstStyle/>
        <a:p>
          <a:endParaRPr lang="ru-RU"/>
        </a:p>
      </dgm:t>
    </dgm:pt>
    <dgm:pt modelId="{796B4BD9-5CFF-4D44-B506-011573E6149F}">
      <dgm:prSet phldrT="[Текст]" custT="1"/>
      <dgm:spPr/>
      <dgm:t>
        <a:bodyPr/>
        <a:lstStyle/>
        <a:p>
          <a:r>
            <a: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Организационный раздел</a:t>
          </a:r>
          <a:endParaRPr lang="ru-RU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FE03793-189E-490B-891B-EB521CB7C5C3}" type="parTrans" cxnId="{F18F983A-E281-4A91-94FC-FB0C4B24C9B9}">
      <dgm:prSet/>
      <dgm:spPr/>
      <dgm:t>
        <a:bodyPr/>
        <a:lstStyle/>
        <a:p>
          <a:endParaRPr lang="ru-RU"/>
        </a:p>
      </dgm:t>
    </dgm:pt>
    <dgm:pt modelId="{68F33CF1-7E8E-46C9-83BD-463F671207D5}" type="sibTrans" cxnId="{F18F983A-E281-4A91-94FC-FB0C4B24C9B9}">
      <dgm:prSet/>
      <dgm:spPr/>
      <dgm:t>
        <a:bodyPr/>
        <a:lstStyle/>
        <a:p>
          <a:endParaRPr lang="ru-RU"/>
        </a:p>
      </dgm:t>
    </dgm:pt>
    <dgm:pt modelId="{A614E6BF-D73B-43EF-B1B7-1DF1B2FBB271}" type="pres">
      <dgm:prSet presAssocID="{6B9E6B8A-36B0-449E-B2A0-CBEE6128422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3B593B-29EB-436D-8DA3-512DBDA09935}" type="pres">
      <dgm:prSet presAssocID="{E758E7C2-614C-4AE5-9590-328ED5E73150}" presName="parentLin" presStyleCnt="0"/>
      <dgm:spPr/>
    </dgm:pt>
    <dgm:pt modelId="{AEF97AB5-4563-4231-B557-6518266EA84C}" type="pres">
      <dgm:prSet presAssocID="{E758E7C2-614C-4AE5-9590-328ED5E7315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E0D547B-3869-42F5-B612-9484AAF85D67}" type="pres">
      <dgm:prSet presAssocID="{E758E7C2-614C-4AE5-9590-328ED5E7315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7CE134-2718-4BD6-B14F-CE9A3CFC1642}" type="pres">
      <dgm:prSet presAssocID="{E758E7C2-614C-4AE5-9590-328ED5E73150}" presName="negativeSpace" presStyleCnt="0"/>
      <dgm:spPr/>
    </dgm:pt>
    <dgm:pt modelId="{1FD40029-B706-40F7-A327-473540DEF386}" type="pres">
      <dgm:prSet presAssocID="{E758E7C2-614C-4AE5-9590-328ED5E73150}" presName="childText" presStyleLbl="conFgAcc1" presStyleIdx="0" presStyleCnt="3">
        <dgm:presLayoutVars>
          <dgm:bulletEnabled val="1"/>
        </dgm:presLayoutVars>
      </dgm:prSet>
      <dgm:spPr/>
    </dgm:pt>
    <dgm:pt modelId="{6AADBAB9-7F80-4467-BB42-8895E16B90B3}" type="pres">
      <dgm:prSet presAssocID="{78A82EEF-FD49-49AD-822C-86D207D6019C}" presName="spaceBetweenRectangles" presStyleCnt="0"/>
      <dgm:spPr/>
    </dgm:pt>
    <dgm:pt modelId="{3BDDEC82-579E-4A91-A544-62BD1B1E39AA}" type="pres">
      <dgm:prSet presAssocID="{E8DB1CDB-8E2A-4CA1-B645-346BE2E415C7}" presName="parentLin" presStyleCnt="0"/>
      <dgm:spPr/>
    </dgm:pt>
    <dgm:pt modelId="{63D35F32-1320-4E01-BFE6-C86BEEC2AE55}" type="pres">
      <dgm:prSet presAssocID="{E8DB1CDB-8E2A-4CA1-B645-346BE2E415C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831D34F-199F-4255-B968-EC9337140F18}" type="pres">
      <dgm:prSet presAssocID="{E8DB1CDB-8E2A-4CA1-B645-346BE2E415C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C60927-9A8C-4E18-BB41-96BD0C838C35}" type="pres">
      <dgm:prSet presAssocID="{E8DB1CDB-8E2A-4CA1-B645-346BE2E415C7}" presName="negativeSpace" presStyleCnt="0"/>
      <dgm:spPr/>
    </dgm:pt>
    <dgm:pt modelId="{6BE15769-13C0-46B2-9BB4-0C9CA03FE8DE}" type="pres">
      <dgm:prSet presAssocID="{E8DB1CDB-8E2A-4CA1-B645-346BE2E415C7}" presName="childText" presStyleLbl="conFgAcc1" presStyleIdx="1" presStyleCnt="3">
        <dgm:presLayoutVars>
          <dgm:bulletEnabled val="1"/>
        </dgm:presLayoutVars>
      </dgm:prSet>
      <dgm:spPr/>
    </dgm:pt>
    <dgm:pt modelId="{6174B12C-9B72-41C8-9277-5D0E492052A3}" type="pres">
      <dgm:prSet presAssocID="{DE3FD235-6784-462F-B352-8F1DD7877F93}" presName="spaceBetweenRectangles" presStyleCnt="0"/>
      <dgm:spPr/>
    </dgm:pt>
    <dgm:pt modelId="{0055AE11-8F2C-4C18-A4B9-B34011C46B21}" type="pres">
      <dgm:prSet presAssocID="{796B4BD9-5CFF-4D44-B506-011573E6149F}" presName="parentLin" presStyleCnt="0"/>
      <dgm:spPr/>
    </dgm:pt>
    <dgm:pt modelId="{BB07F9E1-E714-4D6A-8744-0D3164AB74F4}" type="pres">
      <dgm:prSet presAssocID="{796B4BD9-5CFF-4D44-B506-011573E6149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1DA6257-C907-4CD5-8AEE-5864124AD3B8}" type="pres">
      <dgm:prSet presAssocID="{796B4BD9-5CFF-4D44-B506-011573E6149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FAD499-F2CC-4AE5-B8C4-686E635A372F}" type="pres">
      <dgm:prSet presAssocID="{796B4BD9-5CFF-4D44-B506-011573E6149F}" presName="negativeSpace" presStyleCnt="0"/>
      <dgm:spPr/>
    </dgm:pt>
    <dgm:pt modelId="{E204312F-C75C-4A6C-80E3-34DD940FAC89}" type="pres">
      <dgm:prSet presAssocID="{796B4BD9-5CFF-4D44-B506-011573E6149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A8C8945-6159-4E42-9C0F-A0C5BFB82C4E}" srcId="{6B9E6B8A-36B0-449E-B2A0-CBEE61284221}" destId="{E758E7C2-614C-4AE5-9590-328ED5E73150}" srcOrd="0" destOrd="0" parTransId="{5039E93A-CD09-4C18-BAC0-14E71A907832}" sibTransId="{78A82EEF-FD49-49AD-822C-86D207D6019C}"/>
    <dgm:cxn modelId="{F18F983A-E281-4A91-94FC-FB0C4B24C9B9}" srcId="{6B9E6B8A-36B0-449E-B2A0-CBEE61284221}" destId="{796B4BD9-5CFF-4D44-B506-011573E6149F}" srcOrd="2" destOrd="0" parTransId="{1FE03793-189E-490B-891B-EB521CB7C5C3}" sibTransId="{68F33CF1-7E8E-46C9-83BD-463F671207D5}"/>
    <dgm:cxn modelId="{EFE22387-4A80-4426-8420-BFCC597A542D}" srcId="{6B9E6B8A-36B0-449E-B2A0-CBEE61284221}" destId="{E8DB1CDB-8E2A-4CA1-B645-346BE2E415C7}" srcOrd="1" destOrd="0" parTransId="{37E16685-4286-4704-8943-FC1F221EBC9C}" sibTransId="{DE3FD235-6784-462F-B352-8F1DD7877F93}"/>
    <dgm:cxn modelId="{47A0C096-022D-44DB-B895-C611C8C2B9C0}" type="presOf" srcId="{E8DB1CDB-8E2A-4CA1-B645-346BE2E415C7}" destId="{63D35F32-1320-4E01-BFE6-C86BEEC2AE55}" srcOrd="0" destOrd="0" presId="urn:microsoft.com/office/officeart/2005/8/layout/list1"/>
    <dgm:cxn modelId="{6DF792CC-BE3A-4B7D-BED4-43A73B4593F8}" type="presOf" srcId="{796B4BD9-5CFF-4D44-B506-011573E6149F}" destId="{41DA6257-C907-4CD5-8AEE-5864124AD3B8}" srcOrd="1" destOrd="0" presId="urn:microsoft.com/office/officeart/2005/8/layout/list1"/>
    <dgm:cxn modelId="{2BB64D33-66BF-4EB7-8652-ACE8A70147B4}" type="presOf" srcId="{E758E7C2-614C-4AE5-9590-328ED5E73150}" destId="{AEF97AB5-4563-4231-B557-6518266EA84C}" srcOrd="0" destOrd="0" presId="urn:microsoft.com/office/officeart/2005/8/layout/list1"/>
    <dgm:cxn modelId="{E18E2C9E-C79B-46BA-80C7-D2D39A0628FE}" type="presOf" srcId="{796B4BD9-5CFF-4D44-B506-011573E6149F}" destId="{BB07F9E1-E714-4D6A-8744-0D3164AB74F4}" srcOrd="0" destOrd="0" presId="urn:microsoft.com/office/officeart/2005/8/layout/list1"/>
    <dgm:cxn modelId="{E7F8585C-D2F6-47C8-9C4E-859D06989887}" type="presOf" srcId="{E8DB1CDB-8E2A-4CA1-B645-346BE2E415C7}" destId="{2831D34F-199F-4255-B968-EC9337140F18}" srcOrd="1" destOrd="0" presId="urn:microsoft.com/office/officeart/2005/8/layout/list1"/>
    <dgm:cxn modelId="{CA56D6F7-F79A-4691-9A40-945CE4062865}" type="presOf" srcId="{E758E7C2-614C-4AE5-9590-328ED5E73150}" destId="{0E0D547B-3869-42F5-B612-9484AAF85D67}" srcOrd="1" destOrd="0" presId="urn:microsoft.com/office/officeart/2005/8/layout/list1"/>
    <dgm:cxn modelId="{DEEF112F-CEC6-442E-8209-CDF4D297451C}" type="presOf" srcId="{6B9E6B8A-36B0-449E-B2A0-CBEE61284221}" destId="{A614E6BF-D73B-43EF-B1B7-1DF1B2FBB271}" srcOrd="0" destOrd="0" presId="urn:microsoft.com/office/officeart/2005/8/layout/list1"/>
    <dgm:cxn modelId="{387626A2-DAF6-4F5E-B5CA-021E370B0993}" type="presParOf" srcId="{A614E6BF-D73B-43EF-B1B7-1DF1B2FBB271}" destId="{023B593B-29EB-436D-8DA3-512DBDA09935}" srcOrd="0" destOrd="0" presId="urn:microsoft.com/office/officeart/2005/8/layout/list1"/>
    <dgm:cxn modelId="{6911F059-59F9-4E85-ACEA-821A8A912E85}" type="presParOf" srcId="{023B593B-29EB-436D-8DA3-512DBDA09935}" destId="{AEF97AB5-4563-4231-B557-6518266EA84C}" srcOrd="0" destOrd="0" presId="urn:microsoft.com/office/officeart/2005/8/layout/list1"/>
    <dgm:cxn modelId="{263C4C25-893B-4F45-BBF9-86135EE079CB}" type="presParOf" srcId="{023B593B-29EB-436D-8DA3-512DBDA09935}" destId="{0E0D547B-3869-42F5-B612-9484AAF85D67}" srcOrd="1" destOrd="0" presId="urn:microsoft.com/office/officeart/2005/8/layout/list1"/>
    <dgm:cxn modelId="{963CD90A-DB63-4D1F-A253-D6CF6C47062C}" type="presParOf" srcId="{A614E6BF-D73B-43EF-B1B7-1DF1B2FBB271}" destId="{FE7CE134-2718-4BD6-B14F-CE9A3CFC1642}" srcOrd="1" destOrd="0" presId="urn:microsoft.com/office/officeart/2005/8/layout/list1"/>
    <dgm:cxn modelId="{007F8137-03E2-4EEE-B467-75CDA7958726}" type="presParOf" srcId="{A614E6BF-D73B-43EF-B1B7-1DF1B2FBB271}" destId="{1FD40029-B706-40F7-A327-473540DEF386}" srcOrd="2" destOrd="0" presId="urn:microsoft.com/office/officeart/2005/8/layout/list1"/>
    <dgm:cxn modelId="{BE60E929-5AEE-4B66-8D72-97971100EE16}" type="presParOf" srcId="{A614E6BF-D73B-43EF-B1B7-1DF1B2FBB271}" destId="{6AADBAB9-7F80-4467-BB42-8895E16B90B3}" srcOrd="3" destOrd="0" presId="urn:microsoft.com/office/officeart/2005/8/layout/list1"/>
    <dgm:cxn modelId="{86F60A58-7C13-4708-82B6-74D659A5C228}" type="presParOf" srcId="{A614E6BF-D73B-43EF-B1B7-1DF1B2FBB271}" destId="{3BDDEC82-579E-4A91-A544-62BD1B1E39AA}" srcOrd="4" destOrd="0" presId="urn:microsoft.com/office/officeart/2005/8/layout/list1"/>
    <dgm:cxn modelId="{0DEDA41E-6FA3-405D-8E11-827D503325E1}" type="presParOf" srcId="{3BDDEC82-579E-4A91-A544-62BD1B1E39AA}" destId="{63D35F32-1320-4E01-BFE6-C86BEEC2AE55}" srcOrd="0" destOrd="0" presId="urn:microsoft.com/office/officeart/2005/8/layout/list1"/>
    <dgm:cxn modelId="{640F503D-0759-4AAB-AEBC-60E88D07C639}" type="presParOf" srcId="{3BDDEC82-579E-4A91-A544-62BD1B1E39AA}" destId="{2831D34F-199F-4255-B968-EC9337140F18}" srcOrd="1" destOrd="0" presId="urn:microsoft.com/office/officeart/2005/8/layout/list1"/>
    <dgm:cxn modelId="{EAF0FFFB-3696-4F04-8D60-3AC9A88D49C0}" type="presParOf" srcId="{A614E6BF-D73B-43EF-B1B7-1DF1B2FBB271}" destId="{8BC60927-9A8C-4E18-BB41-96BD0C838C35}" srcOrd="5" destOrd="0" presId="urn:microsoft.com/office/officeart/2005/8/layout/list1"/>
    <dgm:cxn modelId="{348665DB-8659-46F7-9C3F-FD55EA146B25}" type="presParOf" srcId="{A614E6BF-D73B-43EF-B1B7-1DF1B2FBB271}" destId="{6BE15769-13C0-46B2-9BB4-0C9CA03FE8DE}" srcOrd="6" destOrd="0" presId="urn:microsoft.com/office/officeart/2005/8/layout/list1"/>
    <dgm:cxn modelId="{F4BC584B-14D7-4FE0-97DD-3D02E7552BB5}" type="presParOf" srcId="{A614E6BF-D73B-43EF-B1B7-1DF1B2FBB271}" destId="{6174B12C-9B72-41C8-9277-5D0E492052A3}" srcOrd="7" destOrd="0" presId="urn:microsoft.com/office/officeart/2005/8/layout/list1"/>
    <dgm:cxn modelId="{F9C5F4DC-28EF-4333-BAEA-C65C7D6F9065}" type="presParOf" srcId="{A614E6BF-D73B-43EF-B1B7-1DF1B2FBB271}" destId="{0055AE11-8F2C-4C18-A4B9-B34011C46B21}" srcOrd="8" destOrd="0" presId="urn:microsoft.com/office/officeart/2005/8/layout/list1"/>
    <dgm:cxn modelId="{C5E89965-FBCB-4BE8-8743-43CDF4C50D51}" type="presParOf" srcId="{0055AE11-8F2C-4C18-A4B9-B34011C46B21}" destId="{BB07F9E1-E714-4D6A-8744-0D3164AB74F4}" srcOrd="0" destOrd="0" presId="urn:microsoft.com/office/officeart/2005/8/layout/list1"/>
    <dgm:cxn modelId="{DAC82239-DE94-4F07-BC3F-46385F3C75CF}" type="presParOf" srcId="{0055AE11-8F2C-4C18-A4B9-B34011C46B21}" destId="{41DA6257-C907-4CD5-8AEE-5864124AD3B8}" srcOrd="1" destOrd="0" presId="urn:microsoft.com/office/officeart/2005/8/layout/list1"/>
    <dgm:cxn modelId="{5CB4FEF0-0DA7-4C36-ADD4-4314A1535468}" type="presParOf" srcId="{A614E6BF-D73B-43EF-B1B7-1DF1B2FBB271}" destId="{91FAD499-F2CC-4AE5-B8C4-686E635A372F}" srcOrd="9" destOrd="0" presId="urn:microsoft.com/office/officeart/2005/8/layout/list1"/>
    <dgm:cxn modelId="{D5D05201-BDA7-4BBD-8F00-9A09AA8A5BDC}" type="presParOf" srcId="{A614E6BF-D73B-43EF-B1B7-1DF1B2FBB271}" destId="{E204312F-C75C-4A6C-80E3-34DD940FAC8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358BB0-0A01-4AC9-8BCF-D774E0A3789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67832B-713A-449C-B81F-1E592292EC20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Механизмы реализации АООП</a:t>
          </a:r>
          <a:endParaRPr lang="ru-RU" sz="4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6B6A2B4C-E06D-4E7E-9F2C-F0ECB0489F67}" type="parTrans" cxnId="{C944D35A-E553-4D30-8F07-FFAF51C166E6}">
      <dgm:prSet/>
      <dgm:spPr/>
      <dgm:t>
        <a:bodyPr/>
        <a:lstStyle/>
        <a:p>
          <a:endParaRPr lang="ru-RU"/>
        </a:p>
      </dgm:t>
    </dgm:pt>
    <dgm:pt modelId="{E481EC19-DBA1-4EB5-BD67-DF39582BAAEF}" type="sibTrans" cxnId="{C944D35A-E553-4D30-8F07-FFAF51C166E6}">
      <dgm:prSet/>
      <dgm:spPr/>
      <dgm:t>
        <a:bodyPr/>
        <a:lstStyle/>
        <a:p>
          <a:endParaRPr lang="ru-RU"/>
        </a:p>
      </dgm:t>
    </dgm:pt>
    <dgm:pt modelId="{91B1808A-8425-4B51-A81A-9F0B3AF6D0BF}">
      <dgm:prSet custT="1"/>
      <dgm:spPr>
        <a:solidFill>
          <a:schemeClr val="accent1">
            <a:lumMod val="40000"/>
            <a:lumOff val="60000"/>
          </a:schemeClr>
        </a:solidFill>
        <a:ln w="57150">
          <a:solidFill>
            <a:srgbClr val="002060"/>
          </a:solidFill>
        </a:ln>
      </dgm:spPr>
      <dgm:t>
        <a:bodyPr/>
        <a:lstStyle/>
        <a:p>
          <a:r>
            <a:rPr lang="ru-RU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Внутренние ресурсы (кадровые, финансовые, материально-технические, информационные)</a:t>
          </a:r>
        </a:p>
      </dgm:t>
    </dgm:pt>
    <dgm:pt modelId="{537A04C7-21A7-479E-A8EC-E3FBD374918D}" type="parTrans" cxnId="{4774EE8A-08E2-4989-8C9C-C798582C5836}">
      <dgm:prSet/>
      <dgm:spPr/>
      <dgm:t>
        <a:bodyPr/>
        <a:lstStyle/>
        <a:p>
          <a:endParaRPr lang="ru-RU"/>
        </a:p>
      </dgm:t>
    </dgm:pt>
    <dgm:pt modelId="{848FCCA4-A7EE-4443-9B44-1BBC7CBCD4D7}" type="sibTrans" cxnId="{4774EE8A-08E2-4989-8C9C-C798582C5836}">
      <dgm:prSet/>
      <dgm:spPr/>
      <dgm:t>
        <a:bodyPr/>
        <a:lstStyle/>
        <a:p>
          <a:endParaRPr lang="ru-RU"/>
        </a:p>
      </dgm:t>
    </dgm:pt>
    <dgm:pt modelId="{BAF98380-916D-4BC5-907E-A7E24656743C}">
      <dgm:prSet custT="1"/>
      <dgm:spPr>
        <a:solidFill>
          <a:schemeClr val="accent1">
            <a:lumMod val="40000"/>
            <a:lumOff val="60000"/>
          </a:schemeClr>
        </a:solidFill>
        <a:ln w="57150">
          <a:solidFill>
            <a:srgbClr val="002060"/>
          </a:solidFill>
        </a:ln>
      </dgm:spPr>
      <dgm:t>
        <a:bodyPr/>
        <a:lstStyle/>
        <a:p>
          <a:r>
            <a:rPr lang="ru-RU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Внешние ресурсы (сторонние ОО)</a:t>
          </a:r>
        </a:p>
      </dgm:t>
    </dgm:pt>
    <dgm:pt modelId="{5ECC1527-DDFC-4D9E-9219-4138A38FF6CE}" type="parTrans" cxnId="{783C5214-C332-437B-9F5B-B7D34C27F932}">
      <dgm:prSet/>
      <dgm:spPr/>
      <dgm:t>
        <a:bodyPr/>
        <a:lstStyle/>
        <a:p>
          <a:endParaRPr lang="ru-RU"/>
        </a:p>
      </dgm:t>
    </dgm:pt>
    <dgm:pt modelId="{2E5D8F8E-9601-4DEC-BCBF-D3AE2BD89062}" type="sibTrans" cxnId="{783C5214-C332-437B-9F5B-B7D34C27F932}">
      <dgm:prSet/>
      <dgm:spPr/>
      <dgm:t>
        <a:bodyPr/>
        <a:lstStyle/>
        <a:p>
          <a:endParaRPr lang="ru-RU"/>
        </a:p>
      </dgm:t>
    </dgm:pt>
    <dgm:pt modelId="{AF98CAAB-AE6F-4577-AE64-C3C8DEE564F5}">
      <dgm:prSet custT="1"/>
      <dgm:spPr>
        <a:solidFill>
          <a:schemeClr val="accent1">
            <a:lumMod val="40000"/>
            <a:lumOff val="60000"/>
          </a:schemeClr>
        </a:solidFill>
        <a:ln w="57150">
          <a:solidFill>
            <a:srgbClr val="002060"/>
          </a:solidFill>
        </a:ln>
      </dgm:spPr>
      <dgm:t>
        <a:bodyPr/>
        <a:lstStyle/>
        <a:p>
          <a:r>
            <a:rPr lang="ru-RU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Учебные планы, план ВД, календарный план воспитательной работы</a:t>
          </a:r>
          <a:endParaRPr lang="ru-RU" sz="2800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019CE9-9F07-427C-B8B2-C06DE9B3BA69}" type="parTrans" cxnId="{236FA0D9-AE50-4691-B241-80DB65A332FD}">
      <dgm:prSet/>
      <dgm:spPr/>
      <dgm:t>
        <a:bodyPr/>
        <a:lstStyle/>
        <a:p>
          <a:endParaRPr lang="ru-RU"/>
        </a:p>
      </dgm:t>
    </dgm:pt>
    <dgm:pt modelId="{835CE2EB-0CCD-4669-8EBB-C9A9560A0710}" type="sibTrans" cxnId="{236FA0D9-AE50-4691-B241-80DB65A332FD}">
      <dgm:prSet/>
      <dgm:spPr/>
      <dgm:t>
        <a:bodyPr/>
        <a:lstStyle/>
        <a:p>
          <a:endParaRPr lang="ru-RU"/>
        </a:p>
      </dgm:t>
    </dgm:pt>
    <dgm:pt modelId="{20C16974-0165-484B-A44F-71A4FD9716E3}">
      <dgm:prSet custT="1"/>
      <dgm:spPr>
        <a:solidFill>
          <a:schemeClr val="accent1">
            <a:lumMod val="40000"/>
            <a:lumOff val="60000"/>
          </a:schemeClr>
        </a:solidFill>
        <a:ln w="57150">
          <a:solidFill>
            <a:srgbClr val="002060"/>
          </a:solidFill>
        </a:ln>
      </dgm:spPr>
      <dgm:t>
        <a:bodyPr/>
        <a:lstStyle/>
        <a:p>
          <a:r>
            <a:rPr lang="ru-RU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технологии</a:t>
          </a:r>
          <a:endParaRPr lang="ru-RU" sz="2800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DBC243-6B43-41C5-B1E7-83BE738EC794}" type="parTrans" cxnId="{404071F8-431E-4624-A2B3-409BD487D281}">
      <dgm:prSet/>
      <dgm:spPr/>
      <dgm:t>
        <a:bodyPr/>
        <a:lstStyle/>
        <a:p>
          <a:endParaRPr lang="ru-RU"/>
        </a:p>
      </dgm:t>
    </dgm:pt>
    <dgm:pt modelId="{A505E897-16FD-47F6-8C95-241C2B5C33ED}" type="sibTrans" cxnId="{404071F8-431E-4624-A2B3-409BD487D281}">
      <dgm:prSet/>
      <dgm:spPr/>
      <dgm:t>
        <a:bodyPr/>
        <a:lstStyle/>
        <a:p>
          <a:endParaRPr lang="ru-RU"/>
        </a:p>
      </dgm:t>
    </dgm:pt>
    <dgm:pt modelId="{CB2D45BF-077D-4760-8442-960F6CED1716}" type="pres">
      <dgm:prSet presAssocID="{27358BB0-0A01-4AC9-8BCF-D774E0A3789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755839-C32E-48D0-830C-E36D68E4D189}" type="pres">
      <dgm:prSet presAssocID="{3767832B-713A-449C-B81F-1E592292EC20}" presName="roof" presStyleLbl="dkBgShp" presStyleIdx="0" presStyleCnt="2"/>
      <dgm:spPr/>
      <dgm:t>
        <a:bodyPr/>
        <a:lstStyle/>
        <a:p>
          <a:endParaRPr lang="ru-RU"/>
        </a:p>
      </dgm:t>
    </dgm:pt>
    <dgm:pt modelId="{599E46D3-D314-403F-9B03-BF937B507AFC}" type="pres">
      <dgm:prSet presAssocID="{3767832B-713A-449C-B81F-1E592292EC20}" presName="pillars" presStyleCnt="0"/>
      <dgm:spPr/>
    </dgm:pt>
    <dgm:pt modelId="{8FA45FFA-436A-4C10-8816-B851FC236683}" type="pres">
      <dgm:prSet presAssocID="{3767832B-713A-449C-B81F-1E592292EC20}" presName="pillar1" presStyleLbl="node1" presStyleIdx="0" presStyleCnt="4" custScaleY="106613" custLinFactNeighborY="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5E2BA-E087-4D16-851C-A05A1B8AFB6D}" type="pres">
      <dgm:prSet presAssocID="{BAF98380-916D-4BC5-907E-A7E24656743C}" presName="pillarX" presStyleLbl="node1" presStyleIdx="1" presStyleCnt="4" custScaleY="106613" custLinFactNeighborY="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3FE9A-B24B-42F1-B367-E958B424D995}" type="pres">
      <dgm:prSet presAssocID="{AF98CAAB-AE6F-4577-AE64-C3C8DEE564F5}" presName="pillarX" presStyleLbl="node1" presStyleIdx="2" presStyleCnt="4" custScaleY="10595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B60B6-6978-4E0D-921F-BD6E1A7E82C6}" type="pres">
      <dgm:prSet presAssocID="{20C16974-0165-484B-A44F-71A4FD9716E3}" presName="pillarX" presStyleLbl="node1" presStyleIdx="3" presStyleCnt="4" custScaleY="1059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4629C4-2F20-4893-BEAC-93715BE4AF85}" type="pres">
      <dgm:prSet presAssocID="{3767832B-713A-449C-B81F-1E592292EC20}" presName="base" presStyleLbl="dkBgShp" presStyleIdx="1" presStyleCnt="2"/>
      <dgm:spPr/>
    </dgm:pt>
  </dgm:ptLst>
  <dgm:cxnLst>
    <dgm:cxn modelId="{CE97BE4C-EE4F-446B-BD74-E4DA36EEEFE4}" type="presOf" srcId="{27358BB0-0A01-4AC9-8BCF-D774E0A37890}" destId="{CB2D45BF-077D-4760-8442-960F6CED1716}" srcOrd="0" destOrd="0" presId="urn:microsoft.com/office/officeart/2005/8/layout/hList3"/>
    <dgm:cxn modelId="{C944D35A-E553-4D30-8F07-FFAF51C166E6}" srcId="{27358BB0-0A01-4AC9-8BCF-D774E0A37890}" destId="{3767832B-713A-449C-B81F-1E592292EC20}" srcOrd="0" destOrd="0" parTransId="{6B6A2B4C-E06D-4E7E-9F2C-F0ECB0489F67}" sibTransId="{E481EC19-DBA1-4EB5-BD67-DF39582BAAEF}"/>
    <dgm:cxn modelId="{5D2B9799-3B32-4699-9D9F-FF65DADFF361}" type="presOf" srcId="{BAF98380-916D-4BC5-907E-A7E24656743C}" destId="{94C5E2BA-E087-4D16-851C-A05A1B8AFB6D}" srcOrd="0" destOrd="0" presId="urn:microsoft.com/office/officeart/2005/8/layout/hList3"/>
    <dgm:cxn modelId="{DEFD992E-4890-43AC-9A6C-9747A5D2FC34}" type="presOf" srcId="{3767832B-713A-449C-B81F-1E592292EC20}" destId="{21755839-C32E-48D0-830C-E36D68E4D189}" srcOrd="0" destOrd="0" presId="urn:microsoft.com/office/officeart/2005/8/layout/hList3"/>
    <dgm:cxn modelId="{B86E467C-C052-4191-87E8-6071B7297505}" type="presOf" srcId="{20C16974-0165-484B-A44F-71A4FD9716E3}" destId="{CF7B60B6-6978-4E0D-921F-BD6E1A7E82C6}" srcOrd="0" destOrd="0" presId="urn:microsoft.com/office/officeart/2005/8/layout/hList3"/>
    <dgm:cxn modelId="{404071F8-431E-4624-A2B3-409BD487D281}" srcId="{3767832B-713A-449C-B81F-1E592292EC20}" destId="{20C16974-0165-484B-A44F-71A4FD9716E3}" srcOrd="3" destOrd="0" parTransId="{DDDBC243-6B43-41C5-B1E7-83BE738EC794}" sibTransId="{A505E897-16FD-47F6-8C95-241C2B5C33ED}"/>
    <dgm:cxn modelId="{4774EE8A-08E2-4989-8C9C-C798582C5836}" srcId="{3767832B-713A-449C-B81F-1E592292EC20}" destId="{91B1808A-8425-4B51-A81A-9F0B3AF6D0BF}" srcOrd="0" destOrd="0" parTransId="{537A04C7-21A7-479E-A8EC-E3FBD374918D}" sibTransId="{848FCCA4-A7EE-4443-9B44-1BBC7CBCD4D7}"/>
    <dgm:cxn modelId="{87C751FA-2098-4A58-BE2E-6C1DA712CD3B}" type="presOf" srcId="{91B1808A-8425-4B51-A81A-9F0B3AF6D0BF}" destId="{8FA45FFA-436A-4C10-8816-B851FC236683}" srcOrd="0" destOrd="0" presId="urn:microsoft.com/office/officeart/2005/8/layout/hList3"/>
    <dgm:cxn modelId="{236FA0D9-AE50-4691-B241-80DB65A332FD}" srcId="{3767832B-713A-449C-B81F-1E592292EC20}" destId="{AF98CAAB-AE6F-4577-AE64-C3C8DEE564F5}" srcOrd="2" destOrd="0" parTransId="{69019CE9-9F07-427C-B8B2-C06DE9B3BA69}" sibTransId="{835CE2EB-0CCD-4669-8EBB-C9A9560A0710}"/>
    <dgm:cxn modelId="{783C5214-C332-437B-9F5B-B7D34C27F932}" srcId="{3767832B-713A-449C-B81F-1E592292EC20}" destId="{BAF98380-916D-4BC5-907E-A7E24656743C}" srcOrd="1" destOrd="0" parTransId="{5ECC1527-DDFC-4D9E-9219-4138A38FF6CE}" sibTransId="{2E5D8F8E-9601-4DEC-BCBF-D3AE2BD89062}"/>
    <dgm:cxn modelId="{127A2299-81EF-4C47-85D4-79BBC96565F8}" type="presOf" srcId="{AF98CAAB-AE6F-4577-AE64-C3C8DEE564F5}" destId="{AEA3FE9A-B24B-42F1-B367-E958B424D995}" srcOrd="0" destOrd="0" presId="urn:microsoft.com/office/officeart/2005/8/layout/hList3"/>
    <dgm:cxn modelId="{75351285-C11B-4C17-B02F-5A787524432C}" type="presParOf" srcId="{CB2D45BF-077D-4760-8442-960F6CED1716}" destId="{21755839-C32E-48D0-830C-E36D68E4D189}" srcOrd="0" destOrd="0" presId="urn:microsoft.com/office/officeart/2005/8/layout/hList3"/>
    <dgm:cxn modelId="{CD6B1ABC-6EC8-4612-864E-DCBF0EA7F9A2}" type="presParOf" srcId="{CB2D45BF-077D-4760-8442-960F6CED1716}" destId="{599E46D3-D314-403F-9B03-BF937B507AFC}" srcOrd="1" destOrd="0" presId="urn:microsoft.com/office/officeart/2005/8/layout/hList3"/>
    <dgm:cxn modelId="{23C87BE7-1974-4BA7-BA49-CCF236DF6DC9}" type="presParOf" srcId="{599E46D3-D314-403F-9B03-BF937B507AFC}" destId="{8FA45FFA-436A-4C10-8816-B851FC236683}" srcOrd="0" destOrd="0" presId="urn:microsoft.com/office/officeart/2005/8/layout/hList3"/>
    <dgm:cxn modelId="{D071DA1B-74BE-4A55-B501-5961C757041C}" type="presParOf" srcId="{599E46D3-D314-403F-9B03-BF937B507AFC}" destId="{94C5E2BA-E087-4D16-851C-A05A1B8AFB6D}" srcOrd="1" destOrd="0" presId="urn:microsoft.com/office/officeart/2005/8/layout/hList3"/>
    <dgm:cxn modelId="{37BBE698-A9FD-40EF-AC2C-9A14C4041614}" type="presParOf" srcId="{599E46D3-D314-403F-9B03-BF937B507AFC}" destId="{AEA3FE9A-B24B-42F1-B367-E958B424D995}" srcOrd="2" destOrd="0" presId="urn:microsoft.com/office/officeart/2005/8/layout/hList3"/>
    <dgm:cxn modelId="{1B8160DE-1418-4C57-AB60-CDF0111BC5F9}" type="presParOf" srcId="{599E46D3-D314-403F-9B03-BF937B507AFC}" destId="{CF7B60B6-6978-4E0D-921F-BD6E1A7E82C6}" srcOrd="3" destOrd="0" presId="urn:microsoft.com/office/officeart/2005/8/layout/hList3"/>
    <dgm:cxn modelId="{D74D61E4-21B4-4F07-B680-2E627BC9B6F7}" type="presParOf" srcId="{CB2D45BF-077D-4760-8442-960F6CED1716}" destId="{804629C4-2F20-4893-BEAC-93715BE4AF8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16881D-AA70-4475-8F1D-B81FB06E767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27F6DD-01E5-485E-AD62-0BFF7359E945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План ВД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77EDCE-4181-4C2C-8B48-CD9B03F64562}" type="parTrans" cxnId="{FEEE4689-702F-4FCA-9879-34828E03DB58}">
      <dgm:prSet/>
      <dgm:spPr/>
      <dgm:t>
        <a:bodyPr/>
        <a:lstStyle/>
        <a:p>
          <a:endParaRPr lang="ru-RU"/>
        </a:p>
      </dgm:t>
    </dgm:pt>
    <dgm:pt modelId="{13B8A1F9-961F-45FD-BF17-B3231A6DCA6C}" type="sibTrans" cxnId="{FEEE4689-702F-4FCA-9879-34828E03DB58}">
      <dgm:prSet/>
      <dgm:spPr/>
      <dgm:t>
        <a:bodyPr/>
        <a:lstStyle/>
        <a:p>
          <a:endParaRPr lang="ru-RU"/>
        </a:p>
      </dgm:t>
    </dgm:pt>
    <dgm:pt modelId="{AE36506F-1A02-4F47-82BC-4B32919E8338}">
      <dgm:prSet phldrT="[Текст]" custT="1"/>
      <dgm:spPr/>
      <dgm:t>
        <a:bodyPr/>
        <a:lstStyle/>
        <a:p>
          <a:pPr algn="just"/>
          <a:r>
            <a:rPr lang="ru-RU" sz="2800" dirty="0" smtClean="0"/>
            <a:t>ФАОП ООО для обучающихся с ЗПР</a:t>
          </a:r>
          <a:endParaRPr lang="ru-RU" sz="2800" dirty="0"/>
        </a:p>
      </dgm:t>
    </dgm:pt>
    <dgm:pt modelId="{1A45AB58-7BB5-4B90-ACBF-E506F14EC2A6}" type="parTrans" cxnId="{1907F14B-D499-4BB7-B587-15D6DF426D5A}">
      <dgm:prSet/>
      <dgm:spPr/>
      <dgm:t>
        <a:bodyPr/>
        <a:lstStyle/>
        <a:p>
          <a:endParaRPr lang="ru-RU"/>
        </a:p>
      </dgm:t>
    </dgm:pt>
    <dgm:pt modelId="{4A031F5A-1FA5-48BD-A008-4D297D81AB52}" type="sibTrans" cxnId="{1907F14B-D499-4BB7-B587-15D6DF426D5A}">
      <dgm:prSet/>
      <dgm:spPr/>
      <dgm:t>
        <a:bodyPr/>
        <a:lstStyle/>
        <a:p>
          <a:endParaRPr lang="ru-RU"/>
        </a:p>
      </dgm:t>
    </dgm:pt>
    <dgm:pt modelId="{5D081B8A-18F6-49B8-95A7-C757C27E3A9D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Календарный учебный график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7A5631-4D08-447C-B424-C453C2785CED}" type="parTrans" cxnId="{C6D4FAF9-DF99-418A-99A9-941E468E99F8}">
      <dgm:prSet/>
      <dgm:spPr/>
      <dgm:t>
        <a:bodyPr/>
        <a:lstStyle/>
        <a:p>
          <a:endParaRPr lang="ru-RU"/>
        </a:p>
      </dgm:t>
    </dgm:pt>
    <dgm:pt modelId="{8253110E-2750-4B6D-91CB-56576A998C9F}" type="sibTrans" cxnId="{C6D4FAF9-DF99-418A-99A9-941E468E99F8}">
      <dgm:prSet/>
      <dgm:spPr/>
      <dgm:t>
        <a:bodyPr/>
        <a:lstStyle/>
        <a:p>
          <a:endParaRPr lang="ru-RU"/>
        </a:p>
      </dgm:t>
    </dgm:pt>
    <dgm:pt modelId="{10D8C407-D53D-463A-AA78-2761AA205509}">
      <dgm:prSet phldrT="[Текст]" custT="1"/>
      <dgm:spPr/>
      <dgm:t>
        <a:bodyPr/>
        <a:lstStyle/>
        <a:p>
          <a:pPr algn="just"/>
          <a:r>
            <a:rPr lang="ru-RU" sz="2800" dirty="0" smtClean="0"/>
            <a:t>Федеральный календарный  учебный график (ФАОП ООО)</a:t>
          </a:r>
          <a:endParaRPr lang="ru-RU" sz="2800" dirty="0"/>
        </a:p>
      </dgm:t>
    </dgm:pt>
    <dgm:pt modelId="{AC942700-4631-41BD-BE76-142EFF98BBAB}" type="parTrans" cxnId="{B07BB9E7-8971-401B-BCE1-EE3547F1D5B2}">
      <dgm:prSet/>
      <dgm:spPr/>
      <dgm:t>
        <a:bodyPr/>
        <a:lstStyle/>
        <a:p>
          <a:endParaRPr lang="ru-RU"/>
        </a:p>
      </dgm:t>
    </dgm:pt>
    <dgm:pt modelId="{E4BDFCBB-09C6-4204-A598-5EFB068833A8}" type="sibTrans" cxnId="{B07BB9E7-8971-401B-BCE1-EE3547F1D5B2}">
      <dgm:prSet/>
      <dgm:spPr/>
      <dgm:t>
        <a:bodyPr/>
        <a:lstStyle/>
        <a:p>
          <a:endParaRPr lang="ru-RU"/>
        </a:p>
      </dgm:t>
    </dgm:pt>
    <dgm:pt modelId="{4138705C-69E7-487F-9F64-1A094B310BDF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Календарный план воспитательной работы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6DE14A-0914-421F-A2C8-193C7000EC97}" type="parTrans" cxnId="{99CAB963-0C81-4F05-97D5-B6AFC6AA4E5E}">
      <dgm:prSet/>
      <dgm:spPr/>
      <dgm:t>
        <a:bodyPr/>
        <a:lstStyle/>
        <a:p>
          <a:endParaRPr lang="ru-RU"/>
        </a:p>
      </dgm:t>
    </dgm:pt>
    <dgm:pt modelId="{FE19101F-3E47-4BFB-BFBE-E65D1CFD5983}" type="sibTrans" cxnId="{99CAB963-0C81-4F05-97D5-B6AFC6AA4E5E}">
      <dgm:prSet/>
      <dgm:spPr/>
      <dgm:t>
        <a:bodyPr/>
        <a:lstStyle/>
        <a:p>
          <a:endParaRPr lang="ru-RU"/>
        </a:p>
      </dgm:t>
    </dgm:pt>
    <dgm:pt modelId="{F2F6AF01-3C6E-492F-AA51-4F878C53EEE4}">
      <dgm:prSet phldrT="[Текст]" custT="1"/>
      <dgm:spPr/>
      <dgm:t>
        <a:bodyPr/>
        <a:lstStyle/>
        <a:p>
          <a:pPr algn="just"/>
          <a:r>
            <a:rPr lang="ru-RU" sz="2800" dirty="0" smtClean="0"/>
            <a:t>Федеральный календарный план воспитательной работы (ФАОП ООО)</a:t>
          </a:r>
          <a:endParaRPr lang="ru-RU" sz="2800" dirty="0"/>
        </a:p>
      </dgm:t>
    </dgm:pt>
    <dgm:pt modelId="{EAEC5D6D-11EE-4358-BBC7-9F8090020887}" type="parTrans" cxnId="{E175D49C-A960-41DC-BFCB-056E97094403}">
      <dgm:prSet/>
      <dgm:spPr/>
      <dgm:t>
        <a:bodyPr/>
        <a:lstStyle/>
        <a:p>
          <a:endParaRPr lang="ru-RU"/>
        </a:p>
      </dgm:t>
    </dgm:pt>
    <dgm:pt modelId="{56D0CF8E-6ADF-471A-AF62-03CCC277E024}" type="sibTrans" cxnId="{E175D49C-A960-41DC-BFCB-056E97094403}">
      <dgm:prSet/>
      <dgm:spPr/>
      <dgm:t>
        <a:bodyPr/>
        <a:lstStyle/>
        <a:p>
          <a:endParaRPr lang="ru-RU"/>
        </a:p>
      </dgm:t>
    </dgm:pt>
    <dgm:pt modelId="{000EEA0E-189C-498B-A3A7-15034EA10E8D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Характеристика условий реализации АООП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CF4ED9-5263-457A-9550-BC0B99495A3C}" type="parTrans" cxnId="{905B65C3-669E-4C0E-9204-348D71913F1C}">
      <dgm:prSet/>
      <dgm:spPr/>
      <dgm:t>
        <a:bodyPr/>
        <a:lstStyle/>
        <a:p>
          <a:endParaRPr lang="ru-RU"/>
        </a:p>
      </dgm:t>
    </dgm:pt>
    <dgm:pt modelId="{288CB8AD-594F-4FB6-A1A2-434A30EFB32B}" type="sibTrans" cxnId="{905B65C3-669E-4C0E-9204-348D71913F1C}">
      <dgm:prSet/>
      <dgm:spPr/>
      <dgm:t>
        <a:bodyPr/>
        <a:lstStyle/>
        <a:p>
          <a:endParaRPr lang="ru-RU"/>
        </a:p>
      </dgm:t>
    </dgm:pt>
    <dgm:pt modelId="{3ACD42DF-2435-4AD9-85B8-226E3862BAEA}">
      <dgm:prSet phldrT="[Текст]" custT="1"/>
      <dgm:spPr/>
      <dgm:t>
        <a:bodyPr/>
        <a:lstStyle/>
        <a:p>
          <a:pPr algn="just"/>
          <a:r>
            <a:rPr lang="ru-RU" sz="2800" dirty="0" smtClean="0"/>
            <a:t>ПАООП  ООО обучающихся с ЗПР</a:t>
          </a:r>
          <a:endParaRPr lang="ru-RU" sz="2800" dirty="0"/>
        </a:p>
      </dgm:t>
    </dgm:pt>
    <dgm:pt modelId="{3F269A2E-536E-41C5-B480-249E21A36335}" type="parTrans" cxnId="{9A2F0489-EEF2-49D3-A324-5085AE7B6858}">
      <dgm:prSet/>
      <dgm:spPr/>
      <dgm:t>
        <a:bodyPr/>
        <a:lstStyle/>
        <a:p>
          <a:endParaRPr lang="ru-RU"/>
        </a:p>
      </dgm:t>
    </dgm:pt>
    <dgm:pt modelId="{701FCD74-47E4-4DD1-8A0B-DBCA3F96D11E}" type="sibTrans" cxnId="{9A2F0489-EEF2-49D3-A324-5085AE7B6858}">
      <dgm:prSet/>
      <dgm:spPr/>
      <dgm:t>
        <a:bodyPr/>
        <a:lstStyle/>
        <a:p>
          <a:endParaRPr lang="ru-RU"/>
        </a:p>
      </dgm:t>
    </dgm:pt>
    <dgm:pt modelId="{93DE7060-0DFC-47A0-8AA6-CF7D5C9EBFE3}" type="pres">
      <dgm:prSet presAssocID="{CF16881D-AA70-4475-8F1D-B81FB06E76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2C1EBB-EEE4-4453-B74E-8D281B3283E6}" type="pres">
      <dgm:prSet presAssocID="{E127F6DD-01E5-485E-AD62-0BFF7359E945}" presName="linNode" presStyleCnt="0"/>
      <dgm:spPr/>
    </dgm:pt>
    <dgm:pt modelId="{BC3E87A4-F07B-4E03-B194-03B96E409F49}" type="pres">
      <dgm:prSet presAssocID="{E127F6DD-01E5-485E-AD62-0BFF7359E945}" presName="parentText" presStyleLbl="node1" presStyleIdx="0" presStyleCnt="4" custScaleX="113661" custLinFactNeighborX="-1221" custLinFactNeighborY="-2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2B345C-6047-477F-8F18-6E8A6141B3A3}" type="pres">
      <dgm:prSet presAssocID="{E127F6DD-01E5-485E-AD62-0BFF7359E945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926CEE-2990-43E9-AF4B-F9919AF0C81C}" type="pres">
      <dgm:prSet presAssocID="{13B8A1F9-961F-45FD-BF17-B3231A6DCA6C}" presName="sp" presStyleCnt="0"/>
      <dgm:spPr/>
    </dgm:pt>
    <dgm:pt modelId="{70E1EC25-3D93-4070-81EB-9DA8ECD8D496}" type="pres">
      <dgm:prSet presAssocID="{5D081B8A-18F6-49B8-95A7-C757C27E3A9D}" presName="linNode" presStyleCnt="0"/>
      <dgm:spPr/>
    </dgm:pt>
    <dgm:pt modelId="{CC59754A-8EB5-47A1-90DA-8293FF59025B}" type="pres">
      <dgm:prSet presAssocID="{5D081B8A-18F6-49B8-95A7-C757C27E3A9D}" presName="parentText" presStyleLbl="node1" presStyleIdx="1" presStyleCnt="4" custScaleX="1136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A326E6-9503-40E7-B6CC-29D921B04FC9}" type="pres">
      <dgm:prSet presAssocID="{5D081B8A-18F6-49B8-95A7-C757C27E3A9D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B44BCD-1A25-4E00-9456-F97C44DBAA3D}" type="pres">
      <dgm:prSet presAssocID="{8253110E-2750-4B6D-91CB-56576A998C9F}" presName="sp" presStyleCnt="0"/>
      <dgm:spPr/>
    </dgm:pt>
    <dgm:pt modelId="{AE055093-2C1C-49E7-9FA7-D6950EC0B668}" type="pres">
      <dgm:prSet presAssocID="{4138705C-69E7-487F-9F64-1A094B310BDF}" presName="linNode" presStyleCnt="0"/>
      <dgm:spPr/>
    </dgm:pt>
    <dgm:pt modelId="{13E852F7-1F85-4F04-932E-0B4F9F664B88}" type="pres">
      <dgm:prSet presAssocID="{4138705C-69E7-487F-9F64-1A094B310BDF}" presName="parentText" presStyleLbl="node1" presStyleIdx="2" presStyleCnt="4" custScaleX="1143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72F752-D633-4FE3-8C76-3340B263EB6A}" type="pres">
      <dgm:prSet presAssocID="{4138705C-69E7-487F-9F64-1A094B310BDF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509BE3-AD25-4D8F-A004-FC7571CEB17D}" type="pres">
      <dgm:prSet presAssocID="{FE19101F-3E47-4BFB-BFBE-E65D1CFD5983}" presName="sp" presStyleCnt="0"/>
      <dgm:spPr/>
    </dgm:pt>
    <dgm:pt modelId="{81CB1423-EF5E-40B2-998A-D73E872F5B73}" type="pres">
      <dgm:prSet presAssocID="{000EEA0E-189C-498B-A3A7-15034EA10E8D}" presName="linNode" presStyleCnt="0"/>
      <dgm:spPr/>
    </dgm:pt>
    <dgm:pt modelId="{5B1C9392-0700-4D4B-BB85-C019F963916B}" type="pres">
      <dgm:prSet presAssocID="{000EEA0E-189C-498B-A3A7-15034EA10E8D}" presName="parentText" presStyleLbl="node1" presStyleIdx="3" presStyleCnt="4" custScaleX="1142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32BBF6-AFD7-40DB-853B-318EC521DFAF}" type="pres">
      <dgm:prSet presAssocID="{000EEA0E-189C-498B-A3A7-15034EA10E8D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EE4689-702F-4FCA-9879-34828E03DB58}" srcId="{CF16881D-AA70-4475-8F1D-B81FB06E7675}" destId="{E127F6DD-01E5-485E-AD62-0BFF7359E945}" srcOrd="0" destOrd="0" parTransId="{E177EDCE-4181-4C2C-8B48-CD9B03F64562}" sibTransId="{13B8A1F9-961F-45FD-BF17-B3231A6DCA6C}"/>
    <dgm:cxn modelId="{9A2F0489-EEF2-49D3-A324-5085AE7B6858}" srcId="{000EEA0E-189C-498B-A3A7-15034EA10E8D}" destId="{3ACD42DF-2435-4AD9-85B8-226E3862BAEA}" srcOrd="0" destOrd="0" parTransId="{3F269A2E-536E-41C5-B480-249E21A36335}" sibTransId="{701FCD74-47E4-4DD1-8A0B-DBCA3F96D11E}"/>
    <dgm:cxn modelId="{87699954-258A-4764-B5EE-8A951D84A6FC}" type="presOf" srcId="{F2F6AF01-3C6E-492F-AA51-4F878C53EEE4}" destId="{1572F752-D633-4FE3-8C76-3340B263EB6A}" srcOrd="0" destOrd="0" presId="urn:microsoft.com/office/officeart/2005/8/layout/vList5"/>
    <dgm:cxn modelId="{92EC5764-71D2-40C6-8D42-B37D258892DB}" type="presOf" srcId="{3ACD42DF-2435-4AD9-85B8-226E3862BAEA}" destId="{F732BBF6-AFD7-40DB-853B-318EC521DFAF}" srcOrd="0" destOrd="0" presId="urn:microsoft.com/office/officeart/2005/8/layout/vList5"/>
    <dgm:cxn modelId="{D13E7AED-C314-4433-8AAC-4BA66F69837D}" type="presOf" srcId="{10D8C407-D53D-463A-AA78-2761AA205509}" destId="{89A326E6-9503-40E7-B6CC-29D921B04FC9}" srcOrd="0" destOrd="0" presId="urn:microsoft.com/office/officeart/2005/8/layout/vList5"/>
    <dgm:cxn modelId="{C6D4FAF9-DF99-418A-99A9-941E468E99F8}" srcId="{CF16881D-AA70-4475-8F1D-B81FB06E7675}" destId="{5D081B8A-18F6-49B8-95A7-C757C27E3A9D}" srcOrd="1" destOrd="0" parTransId="{6A7A5631-4D08-447C-B424-C453C2785CED}" sibTransId="{8253110E-2750-4B6D-91CB-56576A998C9F}"/>
    <dgm:cxn modelId="{1907F14B-D499-4BB7-B587-15D6DF426D5A}" srcId="{E127F6DD-01E5-485E-AD62-0BFF7359E945}" destId="{AE36506F-1A02-4F47-82BC-4B32919E8338}" srcOrd="0" destOrd="0" parTransId="{1A45AB58-7BB5-4B90-ACBF-E506F14EC2A6}" sibTransId="{4A031F5A-1FA5-48BD-A008-4D297D81AB52}"/>
    <dgm:cxn modelId="{B07BB9E7-8971-401B-BCE1-EE3547F1D5B2}" srcId="{5D081B8A-18F6-49B8-95A7-C757C27E3A9D}" destId="{10D8C407-D53D-463A-AA78-2761AA205509}" srcOrd="0" destOrd="0" parTransId="{AC942700-4631-41BD-BE76-142EFF98BBAB}" sibTransId="{E4BDFCBB-09C6-4204-A598-5EFB068833A8}"/>
    <dgm:cxn modelId="{905B65C3-669E-4C0E-9204-348D71913F1C}" srcId="{CF16881D-AA70-4475-8F1D-B81FB06E7675}" destId="{000EEA0E-189C-498B-A3A7-15034EA10E8D}" srcOrd="3" destOrd="0" parTransId="{B6CF4ED9-5263-457A-9550-BC0B99495A3C}" sibTransId="{288CB8AD-594F-4FB6-A1A2-434A30EFB32B}"/>
    <dgm:cxn modelId="{7CA38BE9-465A-4A7F-9175-7FE1FAFDC0F3}" type="presOf" srcId="{E127F6DD-01E5-485E-AD62-0BFF7359E945}" destId="{BC3E87A4-F07B-4E03-B194-03B96E409F49}" srcOrd="0" destOrd="0" presId="urn:microsoft.com/office/officeart/2005/8/layout/vList5"/>
    <dgm:cxn modelId="{E175D49C-A960-41DC-BFCB-056E97094403}" srcId="{4138705C-69E7-487F-9F64-1A094B310BDF}" destId="{F2F6AF01-3C6E-492F-AA51-4F878C53EEE4}" srcOrd="0" destOrd="0" parTransId="{EAEC5D6D-11EE-4358-BBC7-9F8090020887}" sibTransId="{56D0CF8E-6ADF-471A-AF62-03CCC277E024}"/>
    <dgm:cxn modelId="{48580F0E-2925-40EE-91C2-81089ED79F69}" type="presOf" srcId="{4138705C-69E7-487F-9F64-1A094B310BDF}" destId="{13E852F7-1F85-4F04-932E-0B4F9F664B88}" srcOrd="0" destOrd="0" presId="urn:microsoft.com/office/officeart/2005/8/layout/vList5"/>
    <dgm:cxn modelId="{A734D6E6-86CF-48BC-A0AD-CA423DDAFC1A}" type="presOf" srcId="{000EEA0E-189C-498B-A3A7-15034EA10E8D}" destId="{5B1C9392-0700-4D4B-BB85-C019F963916B}" srcOrd="0" destOrd="0" presId="urn:microsoft.com/office/officeart/2005/8/layout/vList5"/>
    <dgm:cxn modelId="{E4A5CE31-C5EE-4D75-930E-4E66836484C4}" type="presOf" srcId="{AE36506F-1A02-4F47-82BC-4B32919E8338}" destId="{062B345C-6047-477F-8F18-6E8A6141B3A3}" srcOrd="0" destOrd="0" presId="urn:microsoft.com/office/officeart/2005/8/layout/vList5"/>
    <dgm:cxn modelId="{07594816-7A2A-4DB9-859C-E9D2B4C963B5}" type="presOf" srcId="{5D081B8A-18F6-49B8-95A7-C757C27E3A9D}" destId="{CC59754A-8EB5-47A1-90DA-8293FF59025B}" srcOrd="0" destOrd="0" presId="urn:microsoft.com/office/officeart/2005/8/layout/vList5"/>
    <dgm:cxn modelId="{99CAB963-0C81-4F05-97D5-B6AFC6AA4E5E}" srcId="{CF16881D-AA70-4475-8F1D-B81FB06E7675}" destId="{4138705C-69E7-487F-9F64-1A094B310BDF}" srcOrd="2" destOrd="0" parTransId="{376DE14A-0914-421F-A2C8-193C7000EC97}" sibTransId="{FE19101F-3E47-4BFB-BFBE-E65D1CFD5983}"/>
    <dgm:cxn modelId="{A55123E0-51EB-4030-B644-EF02B0004BA3}" type="presOf" srcId="{CF16881D-AA70-4475-8F1D-B81FB06E7675}" destId="{93DE7060-0DFC-47A0-8AA6-CF7D5C9EBFE3}" srcOrd="0" destOrd="0" presId="urn:microsoft.com/office/officeart/2005/8/layout/vList5"/>
    <dgm:cxn modelId="{A5CFD9CE-A461-41D6-AD7D-07CF4574FA8E}" type="presParOf" srcId="{93DE7060-0DFC-47A0-8AA6-CF7D5C9EBFE3}" destId="{682C1EBB-EEE4-4453-B74E-8D281B3283E6}" srcOrd="0" destOrd="0" presId="urn:microsoft.com/office/officeart/2005/8/layout/vList5"/>
    <dgm:cxn modelId="{7B47E3FE-61F3-4F57-A95F-22032B0747E0}" type="presParOf" srcId="{682C1EBB-EEE4-4453-B74E-8D281B3283E6}" destId="{BC3E87A4-F07B-4E03-B194-03B96E409F49}" srcOrd="0" destOrd="0" presId="urn:microsoft.com/office/officeart/2005/8/layout/vList5"/>
    <dgm:cxn modelId="{0B663EA4-7432-4147-99A5-666D936F2336}" type="presParOf" srcId="{682C1EBB-EEE4-4453-B74E-8D281B3283E6}" destId="{062B345C-6047-477F-8F18-6E8A6141B3A3}" srcOrd="1" destOrd="0" presId="urn:microsoft.com/office/officeart/2005/8/layout/vList5"/>
    <dgm:cxn modelId="{AFB942FE-69C3-49F6-A7FF-08F5AA478BE3}" type="presParOf" srcId="{93DE7060-0DFC-47A0-8AA6-CF7D5C9EBFE3}" destId="{C4926CEE-2990-43E9-AF4B-F9919AF0C81C}" srcOrd="1" destOrd="0" presId="urn:microsoft.com/office/officeart/2005/8/layout/vList5"/>
    <dgm:cxn modelId="{658DC834-DADB-4A57-9F40-BACC19970356}" type="presParOf" srcId="{93DE7060-0DFC-47A0-8AA6-CF7D5C9EBFE3}" destId="{70E1EC25-3D93-4070-81EB-9DA8ECD8D496}" srcOrd="2" destOrd="0" presId="urn:microsoft.com/office/officeart/2005/8/layout/vList5"/>
    <dgm:cxn modelId="{27E0489C-E809-4949-A3D7-4BB583FC342D}" type="presParOf" srcId="{70E1EC25-3D93-4070-81EB-9DA8ECD8D496}" destId="{CC59754A-8EB5-47A1-90DA-8293FF59025B}" srcOrd="0" destOrd="0" presId="urn:microsoft.com/office/officeart/2005/8/layout/vList5"/>
    <dgm:cxn modelId="{93081394-01CE-4981-A91B-02182932D088}" type="presParOf" srcId="{70E1EC25-3D93-4070-81EB-9DA8ECD8D496}" destId="{89A326E6-9503-40E7-B6CC-29D921B04FC9}" srcOrd="1" destOrd="0" presId="urn:microsoft.com/office/officeart/2005/8/layout/vList5"/>
    <dgm:cxn modelId="{B0BB0DC0-EB85-41E2-AC52-9CA69BCE801C}" type="presParOf" srcId="{93DE7060-0DFC-47A0-8AA6-CF7D5C9EBFE3}" destId="{28B44BCD-1A25-4E00-9456-F97C44DBAA3D}" srcOrd="3" destOrd="0" presId="urn:microsoft.com/office/officeart/2005/8/layout/vList5"/>
    <dgm:cxn modelId="{6A56281A-7B3F-4E1E-B2CE-5BC9E3A93EF6}" type="presParOf" srcId="{93DE7060-0DFC-47A0-8AA6-CF7D5C9EBFE3}" destId="{AE055093-2C1C-49E7-9FA7-D6950EC0B668}" srcOrd="4" destOrd="0" presId="urn:microsoft.com/office/officeart/2005/8/layout/vList5"/>
    <dgm:cxn modelId="{B39DA883-B330-40C8-B428-244C0BC8B804}" type="presParOf" srcId="{AE055093-2C1C-49E7-9FA7-D6950EC0B668}" destId="{13E852F7-1F85-4F04-932E-0B4F9F664B88}" srcOrd="0" destOrd="0" presId="urn:microsoft.com/office/officeart/2005/8/layout/vList5"/>
    <dgm:cxn modelId="{47FE1CD9-1E56-4EDF-A5D4-B18AAA0A5007}" type="presParOf" srcId="{AE055093-2C1C-49E7-9FA7-D6950EC0B668}" destId="{1572F752-D633-4FE3-8C76-3340B263EB6A}" srcOrd="1" destOrd="0" presId="urn:microsoft.com/office/officeart/2005/8/layout/vList5"/>
    <dgm:cxn modelId="{CADA3A25-D4AF-45DC-B887-14184A69A5FF}" type="presParOf" srcId="{93DE7060-0DFC-47A0-8AA6-CF7D5C9EBFE3}" destId="{88509BE3-AD25-4D8F-A004-FC7571CEB17D}" srcOrd="5" destOrd="0" presId="urn:microsoft.com/office/officeart/2005/8/layout/vList5"/>
    <dgm:cxn modelId="{CD0729F3-457D-409C-9BB5-ABB36AA4F05C}" type="presParOf" srcId="{93DE7060-0DFC-47A0-8AA6-CF7D5C9EBFE3}" destId="{81CB1423-EF5E-40B2-998A-D73E872F5B73}" srcOrd="6" destOrd="0" presId="urn:microsoft.com/office/officeart/2005/8/layout/vList5"/>
    <dgm:cxn modelId="{E45CCE8B-F957-49AF-821D-8F50163221F1}" type="presParOf" srcId="{81CB1423-EF5E-40B2-998A-D73E872F5B73}" destId="{5B1C9392-0700-4D4B-BB85-C019F963916B}" srcOrd="0" destOrd="0" presId="urn:microsoft.com/office/officeart/2005/8/layout/vList5"/>
    <dgm:cxn modelId="{206D0BF5-7F24-4443-8A18-F2BCC850D0CF}" type="presParOf" srcId="{81CB1423-EF5E-40B2-998A-D73E872F5B73}" destId="{F732BBF6-AFD7-40DB-853B-318EC521DF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61A07-58FB-4F04-A06E-AB89CBFB6CFB}">
      <dsp:nvSpPr>
        <dsp:cNvPr id="0" name=""/>
        <dsp:cNvSpPr/>
      </dsp:nvSpPr>
      <dsp:spPr>
        <a:xfrm>
          <a:off x="8334" y="676"/>
          <a:ext cx="9129338" cy="2125014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33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Разрабатываемая ОО программа образования обучающихся с ОВЗ (ЗПР) на основании заключения ПМПК</a:t>
          </a:r>
          <a:endParaRPr lang="ru-RU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0574" y="62916"/>
        <a:ext cx="9004858" cy="2000534"/>
      </dsp:txXfrm>
    </dsp:sp>
    <dsp:sp modelId="{613147DC-AF72-4D3E-BAD2-F6A7B71259FF}">
      <dsp:nvSpPr>
        <dsp:cNvPr id="0" name=""/>
        <dsp:cNvSpPr/>
      </dsp:nvSpPr>
      <dsp:spPr>
        <a:xfrm>
          <a:off x="16241" y="2334882"/>
          <a:ext cx="6171887" cy="81794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tx1"/>
              </a:solidFill>
            </a:rPr>
            <a:t>НОО</a:t>
          </a:r>
          <a:endParaRPr lang="ru-RU" sz="4000" b="1" kern="1200" dirty="0">
            <a:solidFill>
              <a:schemeClr val="tx1"/>
            </a:solidFill>
          </a:endParaRPr>
        </a:p>
      </dsp:txBody>
      <dsp:txXfrm>
        <a:off x="40198" y="2358839"/>
        <a:ext cx="6123973" cy="770031"/>
      </dsp:txXfrm>
    </dsp:sp>
    <dsp:sp modelId="{5598CEFE-EEBC-4799-8F62-4B3DE1F0F08F}">
      <dsp:nvSpPr>
        <dsp:cNvPr id="0" name=""/>
        <dsp:cNvSpPr/>
      </dsp:nvSpPr>
      <dsp:spPr>
        <a:xfrm>
          <a:off x="28278" y="3361604"/>
          <a:ext cx="2977380" cy="349530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Адаптированная основная </a:t>
          </a:r>
          <a:r>
            <a:rPr lang="ru-RU" sz="21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общеобразовательная</a:t>
          </a:r>
          <a:r>
            <a:rPr lang="ru-RU" sz="21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программа НОО для обучающихся с задержкой психического развития (вариант 7.1) </a:t>
          </a:r>
          <a:endParaRPr lang="ru-RU" sz="21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5482" y="3448808"/>
        <a:ext cx="2802972" cy="3320895"/>
      </dsp:txXfrm>
    </dsp:sp>
    <dsp:sp modelId="{229823D6-7246-4215-A7E8-657794EF33BA}">
      <dsp:nvSpPr>
        <dsp:cNvPr id="0" name=""/>
        <dsp:cNvSpPr/>
      </dsp:nvSpPr>
      <dsp:spPr>
        <a:xfrm>
          <a:off x="3117142" y="3361604"/>
          <a:ext cx="3058949" cy="349530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Адаптированная основная </a:t>
          </a:r>
          <a:r>
            <a:rPr lang="ru-RU" sz="21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общеобразовательная</a:t>
          </a:r>
          <a:r>
            <a:rPr lang="ru-RU" sz="21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программа НОО для обучающихся с задержкой психического развития (вариант 7.2)</a:t>
          </a:r>
          <a:endParaRPr lang="ru-RU" sz="21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6736" y="3451198"/>
        <a:ext cx="2879761" cy="3316115"/>
      </dsp:txXfrm>
    </dsp:sp>
    <dsp:sp modelId="{948368A4-EC1C-4B15-999A-89F23CB29E19}">
      <dsp:nvSpPr>
        <dsp:cNvPr id="0" name=""/>
        <dsp:cNvSpPr/>
      </dsp:nvSpPr>
      <dsp:spPr>
        <a:xfrm>
          <a:off x="6411750" y="2334882"/>
          <a:ext cx="2716007" cy="80365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tx1"/>
              </a:solidFill>
            </a:rPr>
            <a:t>ООО</a:t>
          </a:r>
          <a:endParaRPr lang="ru-RU" sz="4000" b="1" kern="1200" dirty="0">
            <a:solidFill>
              <a:schemeClr val="tx1"/>
            </a:solidFill>
          </a:endParaRPr>
        </a:p>
      </dsp:txBody>
      <dsp:txXfrm>
        <a:off x="6435288" y="2358420"/>
        <a:ext cx="2668931" cy="756581"/>
      </dsp:txXfrm>
    </dsp:sp>
    <dsp:sp modelId="{444C64F4-23CC-4CA5-AC88-AD34F3CD4F33}">
      <dsp:nvSpPr>
        <dsp:cNvPr id="0" name=""/>
        <dsp:cNvSpPr/>
      </dsp:nvSpPr>
      <dsp:spPr>
        <a:xfrm>
          <a:off x="6417047" y="3347316"/>
          <a:ext cx="2705413" cy="349530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Адаптированная основная </a:t>
          </a:r>
          <a:r>
            <a:rPr lang="ru-RU" sz="21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образовательная</a:t>
          </a:r>
          <a:r>
            <a:rPr lang="ru-RU" sz="21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программа ООО для обучающихся с задержкой психического развития (вариант 7)</a:t>
          </a:r>
          <a:endParaRPr lang="ru-RU" sz="21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96286" y="3426555"/>
        <a:ext cx="2546935" cy="33368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40029-B706-40F7-A327-473540DEF386}">
      <dsp:nvSpPr>
        <dsp:cNvPr id="0" name=""/>
        <dsp:cNvSpPr/>
      </dsp:nvSpPr>
      <dsp:spPr>
        <a:xfrm>
          <a:off x="0" y="551434"/>
          <a:ext cx="8358246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D547B-3869-42F5-B612-9484AAF85D67}">
      <dsp:nvSpPr>
        <dsp:cNvPr id="0" name=""/>
        <dsp:cNvSpPr/>
      </dsp:nvSpPr>
      <dsp:spPr>
        <a:xfrm>
          <a:off x="417912" y="34834"/>
          <a:ext cx="5850772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145" tIns="0" rIns="22114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Целевой раздел</a:t>
          </a:r>
          <a:endParaRPr lang="ru-RU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8349" y="85271"/>
        <a:ext cx="5749898" cy="932326"/>
      </dsp:txXfrm>
    </dsp:sp>
    <dsp:sp modelId="{6BE15769-13C0-46B2-9BB4-0C9CA03FE8DE}">
      <dsp:nvSpPr>
        <dsp:cNvPr id="0" name=""/>
        <dsp:cNvSpPr/>
      </dsp:nvSpPr>
      <dsp:spPr>
        <a:xfrm>
          <a:off x="0" y="2139035"/>
          <a:ext cx="8358246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31D34F-199F-4255-B968-EC9337140F18}">
      <dsp:nvSpPr>
        <dsp:cNvPr id="0" name=""/>
        <dsp:cNvSpPr/>
      </dsp:nvSpPr>
      <dsp:spPr>
        <a:xfrm>
          <a:off x="417912" y="1622435"/>
          <a:ext cx="5850772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145" tIns="0" rIns="22114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Содержательный раздел</a:t>
          </a:r>
          <a:endParaRPr lang="ru-RU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8349" y="1672872"/>
        <a:ext cx="5749898" cy="932326"/>
      </dsp:txXfrm>
    </dsp:sp>
    <dsp:sp modelId="{E204312F-C75C-4A6C-80E3-34DD940FAC89}">
      <dsp:nvSpPr>
        <dsp:cNvPr id="0" name=""/>
        <dsp:cNvSpPr/>
      </dsp:nvSpPr>
      <dsp:spPr>
        <a:xfrm>
          <a:off x="0" y="3726635"/>
          <a:ext cx="8358246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DA6257-C907-4CD5-8AEE-5864124AD3B8}">
      <dsp:nvSpPr>
        <dsp:cNvPr id="0" name=""/>
        <dsp:cNvSpPr/>
      </dsp:nvSpPr>
      <dsp:spPr>
        <a:xfrm>
          <a:off x="417912" y="3210035"/>
          <a:ext cx="5850772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145" tIns="0" rIns="22114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Организационный раздел</a:t>
          </a:r>
          <a:endParaRPr lang="ru-RU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8349" y="3260472"/>
        <a:ext cx="5749898" cy="9323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03971-9881-443A-AAE7-4EEFB1D4ED7C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20C92-E6E6-4B52-9E8F-94C4323875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8977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kp-rao.ru/frc-ovz3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konstruktor-rabochih-programm/" TargetMode="External"/><Relationship Id="rId2" Type="http://schemas.openxmlformats.org/officeDocument/2006/relationships/hyperlink" Target="https://fgosreestr.ru/?page=1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prs-int4.edu.yar.ru/resursniy_tsentr/meropriyatiya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-500090"/>
            <a:ext cx="8735888" cy="414340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Разработка и реализация </a:t>
            </a:r>
            <a:r>
              <a:rPr lang="ru-RU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АООП НОО и ООО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для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обучающихся  с ЗПР в соответствии с требованиями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ФГОС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и федеральными адаптированными образовательными  программами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4286256"/>
            <a:ext cx="4591820" cy="1759440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Павлова Н.В., заместитель директора по УВР ГОУ ЯО «Переславль-Залесская школа-интернат № 4»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Наталия\Desktop\135817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14818"/>
            <a:ext cx="4464018" cy="22199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218251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42012945"/>
              </p:ext>
            </p:extLst>
          </p:nvPr>
        </p:nvGraphicFramePr>
        <p:xfrm>
          <a:off x="179512" y="1772816"/>
          <a:ext cx="8712968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598168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7.1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7.2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81320">
                <a:tc gridSpan="2">
                  <a:txBody>
                    <a:bodyPr/>
                    <a:lstStyle/>
                    <a:p>
                      <a:pPr marL="457200" indent="-457200" algn="just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разрабатывается на основе ФАОП НОО для обучающихся с ЗПР</a:t>
                      </a:r>
                    </a:p>
                    <a:p>
                      <a:pPr marL="457200" indent="-457200" algn="just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указываются актуальные нормативно-правовые документы, на основе которых разработана АООП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53320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285884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Планируемые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результаты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1579631"/>
              </p:ext>
            </p:extLst>
          </p:nvPr>
        </p:nvGraphicFramePr>
        <p:xfrm>
          <a:off x="0" y="1124744"/>
          <a:ext cx="9144000" cy="5832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3888"/>
                <a:gridCol w="5580112"/>
              </a:tblGrid>
              <a:tr h="373259"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7.1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7.2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19385">
                <a:tc>
                  <a:txBody>
                    <a:bodyPr/>
                    <a:lstStyle/>
                    <a:p>
                      <a:pPr marL="0" indent="179388" algn="just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Соответствуют ФГОС НОО.</a:t>
                      </a:r>
                    </a:p>
                    <a:p>
                      <a:pPr marL="0" marR="0" lvl="0" indent="17938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Самым общим результатом освоения АООП НОО для обучающихся с ЗПР должно стать полноценное начальное общее образование, развитие социальных (жизненных) компетенций.</a:t>
                      </a:r>
                    </a:p>
                    <a:p>
                      <a:pPr marL="0" marR="0" lvl="0" indent="17938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Планируемые результаты освоения обучающимися с ЗПР АООП НОО дополняются результатами освоения программы коррекционной работы.</a:t>
                      </a:r>
                    </a:p>
                    <a:p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79388" algn="just">
                        <a:buClr>
                          <a:schemeClr val="accent3"/>
                        </a:buClr>
                        <a:buFont typeface="Arial" pitchFamily="34" charset="0"/>
                        <a:buChar char="•"/>
                      </a:pPr>
                      <a:r>
                        <a:rPr lang="ru-RU" sz="1900" kern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Всё наполнение программы НОО подчиняется современным целям начального образования, которые представлены во </a:t>
                      </a:r>
                      <a:r>
                        <a:rPr lang="ru-RU" sz="1900" u="none" strike="noStrike" kern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ФГОС</a:t>
                      </a:r>
                      <a:r>
                        <a:rPr lang="ru-RU" sz="1900" kern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НОО обучающихся с ОВЗ как система личностных, метапредметных и предметных достижений обучающегося.</a:t>
                      </a:r>
                    </a:p>
                    <a:p>
                      <a:pPr marL="0" indent="179388" algn="just">
                        <a:buClr>
                          <a:schemeClr val="accent3"/>
                        </a:buClr>
                        <a:buFont typeface="Arial" pitchFamily="34" charset="0"/>
                        <a:buChar char="•"/>
                      </a:pPr>
                      <a:r>
                        <a:rPr lang="ru-RU" sz="19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Личностные результаты включают ценностные отношения обучающегося к окружающему миру, другим людям, а также к самому себе как субъекту учебно-познавательной деятельности.</a:t>
                      </a:r>
                    </a:p>
                    <a:p>
                      <a:pPr marL="0" indent="179388" algn="just">
                        <a:buClr>
                          <a:schemeClr val="accent3"/>
                        </a:buClr>
                        <a:buFont typeface="Arial" pitchFamily="34" charset="0"/>
                        <a:buChar char="•"/>
                      </a:pPr>
                      <a:r>
                        <a:rPr lang="ru-RU" sz="19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Метапредметные результаты характеризуют уровень сформированности УУД, которые обеспечивают успешность изучения учебных предметов, а также становление способности к самообразованию и саморазвитию.</a:t>
                      </a:r>
                    </a:p>
                  </a:txBody>
                  <a:tcPr/>
                </a:tc>
              </a:tr>
              <a:tr h="94061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АООП НОО должны быть прописаны планируемые результаты соответственно ФГОС НОО (вариант 7.1) и ФГОС НОО обучающихся с ОВЗ (вариант 7.2).</a:t>
                      </a:r>
                      <a:endParaRPr lang="ru-RU" sz="19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179388" algn="just">
                        <a:buClr>
                          <a:schemeClr val="accent3"/>
                        </a:buClr>
                        <a:buFont typeface="Arial" pitchFamily="34" charset="0"/>
                        <a:buChar char="•"/>
                      </a:pPr>
                      <a:endParaRPr lang="ru-RU" sz="19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388070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107157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Система оценки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19231300"/>
              </p:ext>
            </p:extLst>
          </p:nvPr>
        </p:nvGraphicFramePr>
        <p:xfrm>
          <a:off x="0" y="1556792"/>
          <a:ext cx="9180512" cy="5226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678"/>
                <a:gridCol w="59658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7.1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7.2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16012">
                <a:tc>
                  <a:txBody>
                    <a:bodyPr/>
                    <a:lstStyle/>
                    <a:p>
                      <a:pPr marL="0" indent="179388" algn="just"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результатов освоения обучающимися АООП НОО для обучающихся с ЗПР (кроме программы коррекционной работы) осуществляется в соответствии с требованиями  ФГОС НОО.</a:t>
                      </a:r>
                    </a:p>
                    <a:p>
                      <a:pPr marL="0" marR="0" lvl="0" indent="17938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Целесообразно  осуществлять на каждом этапе обучения.</a:t>
                      </a: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7938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 использование той же системы оценки, которая использовалась до введения в действие ФАОП НОО.</a:t>
                      </a:r>
                    </a:p>
                    <a:p>
                      <a:pPr marL="0" marR="0" lvl="0" indent="17938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Целесообразно  осуществлять на каждом этапе обучения.</a:t>
                      </a:r>
                    </a:p>
                    <a:p>
                      <a:pPr marL="0" marR="0" lvl="0" indent="17938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Georgia"/>
                        <a:buChar char="•"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Метапредметные результаты включают освоенные обучающимися УУД (познавательные, регулятивные и коммуникативные), обеспечивающие овладение ключевыми компетенциями и межпредметными знаниями, а также способность решать учебные и жизненные задачи и готовность к овладению в дальнейшем АООП  ООО.</a:t>
                      </a:r>
                    </a:p>
                    <a:p>
                      <a:pPr marL="0" marR="0" lvl="0" indent="17938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Georgia"/>
                        <a:buChar char="•"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основе требований, сформулированных во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ФГОС НОО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обучающихся с ОВЗ, ОО разрабатывает программу оценки личностных результатов, которая утверждается локальным актом ОО.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Должна отражать специфику оценки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достижения планируемых результатов АООП НОО для обучающихся с ЗПР в учреждении.</a:t>
                      </a: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452451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07157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Программа 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оценки личностных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результатов (АООП НОО, 7.2)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57364"/>
            <a:ext cx="8929718" cy="5500726"/>
          </a:xfrm>
        </p:spPr>
        <p:txBody>
          <a:bodyPr>
            <a:noAutofit/>
          </a:bodyPr>
          <a:lstStyle/>
          <a:p>
            <a:pPr marL="184150" indent="176213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dirty="0" smtClean="0">
                <a:latin typeface="Times New Roman"/>
                <a:ea typeface="Times New Roman"/>
                <a:cs typeface="Times New Roman"/>
              </a:rPr>
              <a:t>Программа </a:t>
            </a:r>
            <a:r>
              <a:rPr lang="ru-RU" sz="2100" dirty="0">
                <a:latin typeface="Times New Roman"/>
                <a:ea typeface="Times New Roman"/>
                <a:cs typeface="Times New Roman"/>
              </a:rPr>
              <a:t>оценки должна </a:t>
            </a:r>
            <a:r>
              <a:rPr lang="ru-RU" sz="2100" dirty="0" smtClean="0">
                <a:latin typeface="Times New Roman"/>
                <a:ea typeface="Times New Roman"/>
                <a:cs typeface="Times New Roman"/>
              </a:rPr>
              <a:t>включать:</a:t>
            </a:r>
            <a:endParaRPr lang="ru-RU" sz="2100" dirty="0">
              <a:latin typeface="Calibri"/>
              <a:ea typeface="Times New Roman"/>
              <a:cs typeface="Times New Roman"/>
            </a:endParaRPr>
          </a:p>
          <a:p>
            <a:pPr marL="184150" indent="176213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dirty="0" smtClean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100" dirty="0">
                <a:latin typeface="Times New Roman"/>
                <a:ea typeface="Times New Roman"/>
                <a:cs typeface="Times New Roman"/>
              </a:rPr>
              <a:t>) полный перечень личностных результатов, прописанных в тексте ФГОС НОО обучающихся с ОВЗ, которые выступают в качестве критериев оценки социальной (жизненной) компетенции </a:t>
            </a:r>
            <a:r>
              <a:rPr lang="ru-RU" sz="2100" dirty="0" smtClean="0">
                <a:latin typeface="Times New Roman"/>
                <a:ea typeface="Times New Roman"/>
                <a:cs typeface="Times New Roman"/>
              </a:rPr>
              <a:t>обучающихся (перечень </a:t>
            </a:r>
            <a:r>
              <a:rPr lang="ru-RU" sz="2100" dirty="0">
                <a:latin typeface="Times New Roman"/>
                <a:ea typeface="Times New Roman"/>
                <a:cs typeface="Times New Roman"/>
              </a:rPr>
              <a:t>этих результатов может быть самостоятельно </a:t>
            </a:r>
            <a:r>
              <a:rPr lang="ru-RU" sz="2100" dirty="0" smtClean="0">
                <a:latin typeface="Times New Roman"/>
                <a:ea typeface="Times New Roman"/>
                <a:cs typeface="Times New Roman"/>
              </a:rPr>
              <a:t>расширен  ОО);</a:t>
            </a:r>
            <a:endParaRPr lang="ru-RU" sz="2100" dirty="0">
              <a:latin typeface="Calibri"/>
              <a:ea typeface="Calibri"/>
              <a:cs typeface="Times New Roman"/>
            </a:endParaRPr>
          </a:p>
          <a:p>
            <a:pPr marL="184150" indent="176213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dirty="0">
                <a:latin typeface="Times New Roman"/>
                <a:ea typeface="Times New Roman"/>
                <a:cs typeface="Times New Roman"/>
              </a:rPr>
              <a:t>2) перечень параметров и индикаторов оценки каждого результата;</a:t>
            </a:r>
            <a:endParaRPr lang="ru-RU" sz="2100" dirty="0">
              <a:latin typeface="Calibri"/>
              <a:ea typeface="Calibri"/>
              <a:cs typeface="Times New Roman"/>
            </a:endParaRPr>
          </a:p>
          <a:p>
            <a:pPr marL="184150" indent="176213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dirty="0">
                <a:latin typeface="Times New Roman"/>
                <a:ea typeface="Times New Roman"/>
                <a:cs typeface="Times New Roman"/>
              </a:rPr>
              <a:t>3) систему бальной оценки результатов;</a:t>
            </a:r>
            <a:endParaRPr lang="ru-RU" sz="2100" dirty="0">
              <a:latin typeface="Calibri"/>
              <a:ea typeface="Calibri"/>
              <a:cs typeface="Times New Roman"/>
            </a:endParaRPr>
          </a:p>
          <a:p>
            <a:pPr marL="184150" indent="176213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dirty="0">
                <a:latin typeface="Times New Roman"/>
                <a:ea typeface="Times New Roman"/>
                <a:cs typeface="Times New Roman"/>
              </a:rPr>
              <a:t>4) документы, в которых отражаются индивидуальные результаты каждого обучающегося (например, </a:t>
            </a:r>
            <a:r>
              <a:rPr lang="ru-RU" sz="2100" dirty="0" smtClean="0">
                <a:latin typeface="Times New Roman"/>
                <a:ea typeface="Times New Roman"/>
                <a:cs typeface="Times New Roman"/>
              </a:rPr>
              <a:t>карта </a:t>
            </a:r>
            <a:r>
              <a:rPr lang="ru-RU" sz="2100" dirty="0">
                <a:latin typeface="Times New Roman"/>
                <a:ea typeface="Times New Roman"/>
                <a:cs typeface="Times New Roman"/>
              </a:rPr>
              <a:t>индивидуальных достижений обучающегося) и результаты всего класса (например, </a:t>
            </a:r>
            <a:r>
              <a:rPr lang="ru-RU" sz="2100" dirty="0" smtClean="0">
                <a:latin typeface="Times New Roman"/>
                <a:ea typeface="Times New Roman"/>
                <a:cs typeface="Times New Roman"/>
              </a:rPr>
              <a:t>журнал </a:t>
            </a:r>
            <a:r>
              <a:rPr lang="ru-RU" sz="2100" dirty="0">
                <a:latin typeface="Times New Roman"/>
                <a:ea typeface="Times New Roman"/>
                <a:cs typeface="Times New Roman"/>
              </a:rPr>
              <a:t>итоговых достижений обучающихся класса);</a:t>
            </a:r>
            <a:endParaRPr lang="ru-RU" sz="2100" dirty="0">
              <a:latin typeface="Calibri"/>
              <a:ea typeface="Calibri"/>
              <a:cs typeface="Times New Roman"/>
            </a:endParaRPr>
          </a:p>
          <a:p>
            <a:pPr marL="184150" indent="176213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dirty="0">
                <a:latin typeface="Times New Roman"/>
                <a:ea typeface="Times New Roman"/>
                <a:cs typeface="Times New Roman"/>
              </a:rPr>
              <a:t>5) материалы для проведения процедуры оценки личностных результатов;</a:t>
            </a:r>
            <a:endParaRPr lang="ru-RU" sz="2100" dirty="0">
              <a:latin typeface="Calibri"/>
              <a:ea typeface="Calibri"/>
              <a:cs typeface="Times New Roman"/>
            </a:endParaRPr>
          </a:p>
          <a:p>
            <a:pPr marL="184150" indent="176213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dirty="0">
                <a:latin typeface="Times New Roman"/>
                <a:ea typeface="Times New Roman"/>
                <a:cs typeface="Times New Roman"/>
              </a:rPr>
              <a:t>6) локальные </a:t>
            </a:r>
            <a:r>
              <a:rPr lang="ru-RU" sz="2100" dirty="0" smtClean="0">
                <a:latin typeface="Times New Roman"/>
                <a:ea typeface="Times New Roman"/>
                <a:cs typeface="Times New Roman"/>
              </a:rPr>
              <a:t>акты ОО, </a:t>
            </a:r>
            <a:r>
              <a:rPr lang="ru-RU" sz="2100" dirty="0">
                <a:latin typeface="Times New Roman"/>
                <a:ea typeface="Times New Roman"/>
                <a:cs typeface="Times New Roman"/>
              </a:rPr>
              <a:t>регламентирующие все вопросы проведения оценки личностных результатов.</a:t>
            </a:r>
            <a:endParaRPr lang="ru-RU" sz="21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xmlns="" val="10830556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43998" cy="1143008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Специальные условия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57298"/>
            <a:ext cx="8858280" cy="5286388"/>
          </a:xfrm>
        </p:spPr>
        <p:txBody>
          <a:bodyPr>
            <a:normAutofit fontScale="85000" lnSpcReduction="20000"/>
          </a:bodyPr>
          <a:lstStyle/>
          <a:p>
            <a:pPr marL="95250" indent="265113" algn="just">
              <a:spcAft>
                <a:spcPts val="0"/>
              </a:spcAf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Обучающиеся с ЗПР имеют право на прохождение текущей, промежуточной, итоговой аттестации освоения АООП НОО в иных формах.</a:t>
            </a:r>
            <a:endParaRPr lang="ru-RU" sz="32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95250" indent="265113" algn="just">
              <a:spcAft>
                <a:spcPts val="0"/>
              </a:spcAf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Специальные условия проведения текущей, промежуточной и итоговой (по итогам освоения АООП НОО) аттестации обучающихся с ЗПР включают:</a:t>
            </a:r>
            <a:endParaRPr lang="ru-RU" sz="32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95250" indent="265113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особую форму организации аттестации (в малой группе, индивидуальную) с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учётом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особых образовательных потребностей и индивидуальных особенностей обучающихся с ЗПР;</a:t>
            </a:r>
            <a:endParaRPr lang="ru-RU" sz="32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95250" indent="265113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привычную обстановку в классе (присутствие своего учителя, наличие привычных для обучающихся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мнестических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опор: наглядных схем, шаблонов общего хода выполнения заданий);</a:t>
            </a:r>
            <a:endParaRPr lang="ru-RU" sz="32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95250" indent="265113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присутствие в начале работы этапа общей организации деятельности;</a:t>
            </a:r>
            <a:endParaRPr lang="ru-RU" sz="32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95250" indent="265113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адаптирование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инструкции с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учётом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особых образовательных потребностей и индивидуальных трудностей обучающихся с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ЗПР.</a:t>
            </a:r>
            <a:endParaRPr lang="ru-RU" sz="32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59637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8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Р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абочие программы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96645893"/>
              </p:ext>
            </p:extLst>
          </p:nvPr>
        </p:nvGraphicFramePr>
        <p:xfrm>
          <a:off x="0" y="1412775"/>
          <a:ext cx="9144000" cy="5445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686"/>
                <a:gridCol w="4786314"/>
              </a:tblGrid>
              <a:tr h="43806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ru-RU" sz="21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7.1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ru-RU" sz="21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7.2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60213">
                <a:tc gridSpan="2">
                  <a:txBody>
                    <a:bodyPr/>
                    <a:lstStyle/>
                    <a:p>
                      <a:pPr marL="365760" marR="0" lvl="0" indent="-256032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Georgia"/>
                        <a:buNone/>
                        <a:tabLst/>
                        <a:defRPr/>
                      </a:pPr>
                      <a:r>
                        <a:rPr kumimoji="0" lang="ru-RU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Согласно части 6.3. статьи 12 Федерального закона № 273-ФЗ  ОО в обязательном порядке используют федеральные рабочие программы по учебным предметам «Русский язык», «Литературное чтение» и «Окружающий мир».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6948">
                <a:tc>
                  <a:txBody>
                    <a:bodyPr/>
                    <a:lstStyle/>
                    <a:p>
                      <a:pPr marL="4763" marR="0" lvl="0" indent="1746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Georgia"/>
                        <a:buChar char="•"/>
                        <a:tabLst/>
                        <a:defRPr/>
                      </a:pPr>
                      <a:r>
                        <a:rPr kumimoji="0" lang="ru-RU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Федеральные рабочие программы учебных предметов, учебных курсов (в том числе внеурочной деятельности), учебных модулей соответствуют требованиям  ФГОС НОО, разрабатываются на  основе ФОП НОО.</a:t>
                      </a:r>
                    </a:p>
                    <a:p>
                      <a:pPr marL="4763" marR="0" lvl="0" indent="1746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Georgia"/>
                        <a:buChar char="•"/>
                        <a:tabLst/>
                        <a:defRPr/>
                      </a:pPr>
                      <a:r>
                        <a:rPr kumimoji="0" lang="ru-RU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Должны отражать специальные коррекционные задачи обучения детей с ЗПР</a:t>
                      </a:r>
                      <a:r>
                        <a:rPr kumimoji="0" lang="ru-RU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kumimoji="0" lang="ru-RU" sz="2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marR="0" lvl="0" indent="1746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Georgia"/>
                        <a:buChar char="•"/>
                        <a:tabLst/>
                        <a:defRPr/>
                      </a:pPr>
                      <a:r>
                        <a:rPr kumimoji="0" lang="ru-RU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Ресурс для разработки адаптированных рабочих программ – проекты программ по учебным предметам ФАОП НОО для обучающихся с ОВЗ \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https://ikp-rao.ru/frc-ovz3/</a:t>
                      </a:r>
                      <a:endParaRPr kumimoji="0" lang="ru-RU" sz="2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4763" marR="0" lvl="0" indent="1746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Georgia"/>
                        <a:buChar char="•"/>
                        <a:tabLst/>
                        <a:defRPr/>
                      </a:pPr>
                      <a:r>
                        <a:rPr kumimoji="0" lang="ru-RU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Должны разрабатываться отдельные рабочие программы, структура которых должна быть единой (в соответствии с ЛНА ОО).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89780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515320" cy="10668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формирования УУД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6683331"/>
              </p:ext>
            </p:extLst>
          </p:nvPr>
        </p:nvGraphicFramePr>
        <p:xfrm>
          <a:off x="0" y="1643050"/>
          <a:ext cx="9144000" cy="5214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8489"/>
                <a:gridCol w="4595511"/>
              </a:tblGrid>
              <a:tr h="85858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7.1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7.2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56367">
                <a:tc>
                  <a:txBody>
                    <a:bodyPr/>
                    <a:lstStyle/>
                    <a:p>
                      <a:pPr marL="98425" marR="0" lvl="0" indent="2635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Соответствует требованиям  ФГОС НОО.</a:t>
                      </a:r>
                    </a:p>
                    <a:p>
                      <a:pPr marL="98425" marR="0" lvl="0" indent="2635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Разрабатывается на  основе  ФОП  НОО.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0" marR="0" lvl="0" indent="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Соответствует требованиям  ФГОС НОО обучающихся с ОВЗ.</a:t>
                      </a:r>
                    </a:p>
                    <a:p>
                      <a:pPr marL="95250" marR="0" lvl="0" indent="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Разрабатывается на  основе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ФАОП НОО для обучающихся с ЗПР (вариант 7.2).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940888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686800" cy="156688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Программа коррекционной работы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8929718" cy="5143512"/>
          </a:xfrm>
        </p:spPr>
        <p:txBody>
          <a:bodyPr>
            <a:normAutofit fontScale="70000" lnSpcReduction="20000"/>
          </a:bodyPr>
          <a:lstStyle/>
          <a:p>
            <a:pPr marL="441325" indent="-268288" algn="just">
              <a:lnSpc>
                <a:spcPct val="120000"/>
              </a:lnSpc>
              <a:spcBef>
                <a:spcPts val="0"/>
              </a:spcBef>
              <a:buClr>
                <a:srgbClr val="A04DA3"/>
              </a:buClr>
              <a:defRPr/>
            </a:pPr>
            <a:r>
              <a:rPr lang="ru-RU" sz="31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Соответствует требованиям  ФГОС НОО обучающихся с ОВЗ, разрабатываются на  основе </a:t>
            </a:r>
            <a:r>
              <a:rPr lang="ru-RU" sz="3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ФАОП НОО для обучающихся с ЗПР.</a:t>
            </a:r>
          </a:p>
          <a:p>
            <a:pPr marL="441325" indent="-268288" algn="just">
              <a:lnSpc>
                <a:spcPct val="120000"/>
              </a:lnSpc>
              <a:spcBef>
                <a:spcPts val="0"/>
              </a:spcBef>
              <a:buClr>
                <a:srgbClr val="A04DA3"/>
              </a:buClr>
              <a:defRPr/>
            </a:pP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Должна отражать специфику коррекционной работы учреждения.</a:t>
            </a:r>
          </a:p>
          <a:p>
            <a:pPr marL="441325" indent="-268288" algn="just">
              <a:lnSpc>
                <a:spcPct val="120000"/>
              </a:lnSpc>
              <a:spcBef>
                <a:spcPts val="0"/>
              </a:spcBef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Должна содержать: </a:t>
            </a:r>
          </a:p>
          <a:p>
            <a:pPr marL="441325" indent="-26828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цель, задачи;</a:t>
            </a:r>
          </a:p>
          <a:p>
            <a:pPr marL="441325" indent="-26828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 коррекционных курсов;</a:t>
            </a:r>
          </a:p>
          <a:p>
            <a:pPr marL="441325" indent="-26828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систему комплексного психолого-педагогического обследования обучающихся;</a:t>
            </a:r>
          </a:p>
          <a:p>
            <a:pPr marL="441325" indent="-26828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основные направления (диагностическое, коррекционно-развивающее, консультативное, информационно-просветительское);</a:t>
            </a:r>
          </a:p>
          <a:p>
            <a:pPr marL="441325" indent="-26828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описание специальных условий обучения и воспитания обучающихся с ЗПР;</a:t>
            </a:r>
          </a:p>
          <a:p>
            <a:pPr marL="441325" indent="-26828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планируемые результаты освоения ПКР;</a:t>
            </a:r>
          </a:p>
          <a:p>
            <a:pPr marL="441325" indent="-26828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механизмы реализации программы.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00013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Программа 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коррекционной работы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6196920"/>
              </p:ext>
            </p:extLst>
          </p:nvPr>
        </p:nvGraphicFramePr>
        <p:xfrm>
          <a:off x="0" y="1714489"/>
          <a:ext cx="9144000" cy="5143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496"/>
                <a:gridCol w="5143504"/>
              </a:tblGrid>
              <a:tr h="44979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7.1</a:t>
                      </a:r>
                      <a:endParaRPr lang="ru-RU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7.2</a:t>
                      </a:r>
                      <a:endParaRPr lang="ru-RU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77044">
                <a:tc>
                  <a:txBody>
                    <a:bodyPr/>
                    <a:lstStyle/>
                    <a:p>
                      <a:pPr mar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Выбор КРЗ, их количественное соотношение, содержание самостоятельно определяется ОО, исходя из психофизических особенностей и особых образовательных потребностей обучающихся с ЗПР на основе рекомендаций ПМПК и ИПР обучающихся.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КРО  представлено следующими обязательными коррекционными курсами: «Коррекционно-развивающие занятия (логопедические и психокоррекционные)» (фронтальные и (или) индивидуальные занятия), «Ритмика» (фронтальные и (или) индивидуальные занятия).</a:t>
                      </a:r>
                    </a:p>
                  </a:txBody>
                  <a:tcPr/>
                </a:tc>
              </a:tr>
              <a:tr h="1416676">
                <a:tc gridSpan="2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Программы КРЗ</a:t>
                      </a:r>
                      <a:r>
                        <a:rPr lang="ru-RU" sz="24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должны иметь единую структуру, в них должны корректно отражаться нормативно-правовые документы, все обязательные разделы программ должны быть оформлены!</a:t>
                      </a:r>
                      <a:endParaRPr lang="ru-RU" sz="2400" dirty="0" smtClean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6576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Tx/>
                        <a:buFont typeface="Georgia"/>
                        <a:buNone/>
                        <a:tabLst/>
                        <a:defRPr/>
                      </a:pPr>
                      <a:endParaRPr lang="ru-RU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4635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715436" cy="10668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Рабочая программа воспитания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214974"/>
          </a:xfrm>
        </p:spPr>
        <p:txBody>
          <a:bodyPr>
            <a:noAutofit/>
          </a:bodyPr>
          <a:lstStyle/>
          <a:p>
            <a:pPr marL="255588" indent="-255588"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р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азрабатывается на основе Федеральной рабочей программы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воспитания ФАОП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НОО для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обучающихся с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ОВЗ</a:t>
            </a:r>
          </a:p>
          <a:p>
            <a:pPr marL="255588" indent="-255588"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ключает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три раздела: целевой, содержательный,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организационный</a:t>
            </a:r>
          </a:p>
          <a:p>
            <a:pPr marL="255588" indent="-255588" algn="just">
              <a:spcBef>
                <a:spcPts val="0"/>
              </a:spcBef>
              <a:spcAft>
                <a:spcPts val="0"/>
              </a:spcAft>
            </a:pPr>
            <a:r>
              <a:rPr lang="ru-RU" sz="24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п</a:t>
            </a:r>
            <a:r>
              <a:rPr lang="ru-RU" sz="24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ри </a:t>
            </a:r>
            <a:r>
              <a:rPr lang="ru-RU" sz="24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разработке или обновлении рабочей программы воспитания </a:t>
            </a:r>
            <a:r>
              <a:rPr lang="ru-RU" sz="24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её </a:t>
            </a:r>
            <a:r>
              <a:rPr lang="ru-RU" sz="24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содержание, за исключением целевого раздела, может изменяться в соответствии с </a:t>
            </a:r>
            <a:r>
              <a:rPr lang="ru-RU" sz="24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особенностями ОО</a:t>
            </a:r>
          </a:p>
          <a:p>
            <a:pPr marL="255588" indent="-255588" algn="just">
              <a:spcBef>
                <a:spcPts val="0"/>
              </a:spcBef>
              <a:spcAft>
                <a:spcPts val="0"/>
              </a:spcAft>
            </a:pPr>
            <a:r>
              <a:rPr lang="ru-RU" sz="24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н</a:t>
            </a:r>
            <a:r>
              <a:rPr lang="ru-RU" sz="24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аправления воспитания  сформулированы как во ФГОС НОО</a:t>
            </a:r>
            <a:endParaRPr lang="ru-RU" sz="2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255588" indent="-255588" algn="just">
              <a:spcBef>
                <a:spcPts val="0"/>
              </a:spcBef>
              <a:spcAft>
                <a:spcPts val="0"/>
              </a:spcAft>
            </a:pPr>
            <a:r>
              <a:rPr lang="ru-RU" sz="24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в</a:t>
            </a:r>
            <a:r>
              <a:rPr lang="ru-RU" sz="24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иды</a:t>
            </a:r>
            <a:r>
              <a:rPr lang="ru-RU" sz="24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, формы и содержание воспитательной деятельности в данном разделе планируются и представляются по </a:t>
            </a:r>
            <a:r>
              <a:rPr lang="ru-RU" sz="24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модулям</a:t>
            </a:r>
          </a:p>
          <a:p>
            <a:pPr marL="255588" indent="-255588" algn="just">
              <a:spcBef>
                <a:spcPts val="0"/>
              </a:spcBef>
              <a:spcAft>
                <a:spcPts val="0"/>
              </a:spcAft>
            </a:pPr>
            <a:r>
              <a:rPr lang="ru-RU" sz="24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м</a:t>
            </a:r>
            <a:r>
              <a:rPr lang="ru-RU" sz="24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одули </a:t>
            </a:r>
            <a:r>
              <a:rPr lang="ru-RU" sz="24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являются частью рабочей программы воспитания, в которых описываются виды, формы и содержание воспитательной работы в учебном году в рамках </a:t>
            </a:r>
            <a:r>
              <a:rPr lang="ru-RU" sz="24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опредёленного </a:t>
            </a:r>
            <a:r>
              <a:rPr lang="ru-RU" sz="24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направления деятельности </a:t>
            </a:r>
            <a:r>
              <a:rPr lang="ru-RU" sz="24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 ОО</a:t>
            </a:r>
            <a:endParaRPr lang="ru-RU" sz="2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2007660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429684" cy="1285884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 6.1. ст. 12 Федерального закона № 273-ФЗ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2143116"/>
            <a:ext cx="8643998" cy="471488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 НОО разрабатываются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утверждаются организацией, осуществляющей образовательную деятельность, в соответствии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НОО обучающихся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ФАОП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НОО для обучающихся с ОВЗ</a:t>
            </a:r>
          </a:p>
          <a:p>
            <a:pPr lvl="0" algn="just">
              <a:buClr>
                <a:srgbClr val="A04DA3"/>
              </a:buClr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 ООО разрабатываются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утверждаются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организацией, осуществляющей образовательную деятельность, 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ФГОС  ООО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ФАОП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ОВЗ</a:t>
            </a:r>
          </a:p>
          <a:p>
            <a:pPr marL="109728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8830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07157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Учебный план НОО обучающихся с ЗПР (вариант обучения 7.1)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00240"/>
            <a:ext cx="8786842" cy="4857760"/>
          </a:xfrm>
        </p:spPr>
        <p:txBody>
          <a:bodyPr>
            <a:normAutofit/>
          </a:bodyPr>
          <a:lstStyle/>
          <a:p>
            <a:pPr marL="176213"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Обязательные </a:t>
            </a:r>
            <a:r>
              <a:rPr lang="ru-RU" dirty="0">
                <a:latin typeface="Times New Roman"/>
                <a:ea typeface="Times New Roman"/>
              </a:rPr>
              <a:t>предметные области и учебные предметы соответствуют положениям </a:t>
            </a:r>
            <a:r>
              <a:rPr lang="ru-RU" dirty="0" smtClean="0">
                <a:latin typeface="Times New Roman"/>
                <a:ea typeface="Times New Roman"/>
              </a:rPr>
              <a:t> ФУП в </a:t>
            </a:r>
            <a:r>
              <a:rPr lang="ru-RU" dirty="0">
                <a:latin typeface="Times New Roman"/>
                <a:ea typeface="Times New Roman"/>
              </a:rPr>
              <a:t>ФОП НОО. </a:t>
            </a:r>
            <a:endParaRPr lang="ru-RU" dirty="0" smtClean="0">
              <a:latin typeface="Times New Roman"/>
              <a:ea typeface="Times New Roman"/>
            </a:endParaRPr>
          </a:p>
          <a:p>
            <a:pPr marL="176213"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Во </a:t>
            </a:r>
            <a:r>
              <a:rPr lang="ru-RU" dirty="0">
                <a:latin typeface="Times New Roman"/>
                <a:ea typeface="Times New Roman"/>
              </a:rPr>
              <a:t>внеурочную область </a:t>
            </a:r>
            <a:r>
              <a:rPr lang="ru-RU" dirty="0" smtClean="0">
                <a:latin typeface="Times New Roman"/>
                <a:ea typeface="Times New Roman"/>
              </a:rPr>
              <a:t>ФУП включаются </a:t>
            </a:r>
            <a:r>
              <a:rPr lang="ru-RU" dirty="0">
                <a:latin typeface="Times New Roman"/>
                <a:ea typeface="Times New Roman"/>
              </a:rPr>
              <a:t>коррекционно-развивающие занятия по программе коррекционной работы в </a:t>
            </a:r>
            <a:r>
              <a:rPr lang="ru-RU" dirty="0" smtClean="0">
                <a:latin typeface="Times New Roman"/>
                <a:ea typeface="Times New Roman"/>
              </a:rPr>
              <a:t>объёме </a:t>
            </a:r>
            <a:r>
              <a:rPr lang="ru-RU" dirty="0">
                <a:latin typeface="Times New Roman"/>
                <a:ea typeface="Times New Roman"/>
              </a:rPr>
              <a:t>5 часов в неделю на одного обучающегося с ЗПР (</a:t>
            </a:r>
            <a:r>
              <a:rPr lang="ru-RU" i="1" dirty="0">
                <a:latin typeface="Times New Roman"/>
                <a:ea typeface="Times New Roman"/>
              </a:rPr>
              <a:t>пункт 3.4.16. Санитарно-эпидемиологических требований</a:t>
            </a:r>
            <a:r>
              <a:rPr lang="ru-RU" dirty="0">
                <a:latin typeface="Times New Roman"/>
                <a:ea typeface="Times New Roman"/>
              </a:rPr>
              <a:t>).</a:t>
            </a:r>
            <a:endParaRPr lang="ru-RU" sz="32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506740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214446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Учебный план НОО обучающихся с ЗПР (вариант обучения 7.2)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4786322"/>
          </a:xfrm>
        </p:spPr>
        <p:txBody>
          <a:bodyPr>
            <a:noAutofit/>
          </a:bodyPr>
          <a:lstStyle/>
          <a:p>
            <a:pPr marL="95250" indent="346075" algn="just">
              <a:spcBef>
                <a:spcPts val="0"/>
              </a:spcBef>
              <a:spcAft>
                <a:spcPts val="0"/>
              </a:spcAft>
            </a:pPr>
            <a:r>
              <a:rPr lang="ru-RU" sz="2100" dirty="0">
                <a:latin typeface="Times New Roman" pitchFamily="18" charset="0"/>
                <a:ea typeface="Times New Roman"/>
                <a:cs typeface="Times New Roman" pitchFamily="18" charset="0"/>
              </a:rPr>
              <a:t>В </a:t>
            </a: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ФУП представлены 7 предметных областей и КРО. </a:t>
            </a:r>
            <a:r>
              <a:rPr lang="ru-RU" sz="2100" dirty="0">
                <a:latin typeface="Times New Roman" pitchFamily="18" charset="0"/>
                <a:ea typeface="Times New Roman"/>
                <a:cs typeface="Times New Roman" pitchFamily="18" charset="0"/>
              </a:rPr>
              <a:t>Содержание учебных предметов, входящих в состав каждой предметной области, обеспечивает целостное восприятие мира, с </a:t>
            </a: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учётом </a:t>
            </a:r>
            <a:r>
              <a:rPr lang="ru-RU" sz="2100" dirty="0">
                <a:latin typeface="Times New Roman" pitchFamily="18" charset="0"/>
                <a:ea typeface="Times New Roman"/>
                <a:cs typeface="Times New Roman" pitchFamily="18" charset="0"/>
              </a:rPr>
              <a:t>особых образовательных потребностей и возможностей обучающихся с ЗПР. </a:t>
            </a: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КРО включена </a:t>
            </a:r>
            <a:r>
              <a:rPr lang="ru-RU" sz="2100" dirty="0">
                <a:latin typeface="Times New Roman" pitchFamily="18" charset="0"/>
                <a:ea typeface="Times New Roman"/>
                <a:cs typeface="Times New Roman" pitchFamily="18" charset="0"/>
              </a:rPr>
              <a:t>в структуру </a:t>
            </a: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УП с </a:t>
            </a:r>
            <a:r>
              <a:rPr lang="ru-RU" sz="2100" dirty="0">
                <a:latin typeface="Times New Roman" pitchFamily="18" charset="0"/>
                <a:ea typeface="Times New Roman"/>
                <a:cs typeface="Times New Roman" pitchFamily="18" charset="0"/>
              </a:rPr>
              <a:t>целью коррекции недостатков психофизического развития обучающихся</a:t>
            </a: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95250" indent="346075" algn="just">
              <a:spcBef>
                <a:spcPts val="0"/>
              </a:spcBef>
              <a:spcAft>
                <a:spcPts val="0"/>
              </a:spcAft>
            </a:pPr>
            <a:r>
              <a:rPr lang="ru-RU" sz="2100" dirty="0">
                <a:latin typeface="Times New Roman" pitchFamily="18" charset="0"/>
                <a:ea typeface="Times New Roman"/>
                <a:cs typeface="Times New Roman" pitchFamily="18" charset="0"/>
              </a:rPr>
              <a:t>Обязательным компонентом учебного плана </a:t>
            </a: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является ВД. </a:t>
            </a:r>
            <a:r>
              <a:rPr lang="ru-RU" sz="2100" dirty="0">
                <a:latin typeface="Times New Roman" pitchFamily="18" charset="0"/>
                <a:ea typeface="Times New Roman"/>
                <a:cs typeface="Times New Roman" pitchFamily="18" charset="0"/>
              </a:rPr>
              <a:t>В соответствии с требованиями ФГОС НОО обучающихся с ОВЗ </a:t>
            </a: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ВД организуется </a:t>
            </a:r>
            <a:r>
              <a:rPr lang="ru-RU" sz="2100" dirty="0">
                <a:latin typeface="Times New Roman" pitchFamily="18" charset="0"/>
                <a:ea typeface="Times New Roman"/>
                <a:cs typeface="Times New Roman" pitchFamily="18" charset="0"/>
              </a:rPr>
              <a:t>по направлениям развития личности (</a:t>
            </a:r>
            <a:r>
              <a:rPr lang="ru-RU" sz="2100" i="1" dirty="0">
                <a:latin typeface="Times New Roman" pitchFamily="18" charset="0"/>
                <a:ea typeface="Times New Roman"/>
                <a:cs typeface="Times New Roman" pitchFamily="18" charset="0"/>
              </a:rPr>
              <a:t>духовно-нравственное, социальное, общеинтеллектуальное, общекультурное, спортивно-оздоровительное</a:t>
            </a:r>
            <a:r>
              <a:rPr lang="ru-RU" sz="2100" dirty="0">
                <a:latin typeface="Times New Roman" pitchFamily="18" charset="0"/>
                <a:ea typeface="Times New Roman"/>
                <a:cs typeface="Times New Roman" pitchFamily="18" charset="0"/>
              </a:rPr>
              <a:t>). </a:t>
            </a:r>
          </a:p>
          <a:p>
            <a:pPr marL="95250" indent="346075" algn="just">
              <a:spcBef>
                <a:spcPts val="0"/>
              </a:spcBef>
              <a:spcAft>
                <a:spcPts val="0"/>
              </a:spcAft>
            </a:pP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Выбор направлений внеурочной деятельности </a:t>
            </a:r>
            <a:r>
              <a:rPr lang="ru-RU" sz="210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определяется ОО.</a:t>
            </a:r>
            <a:endParaRPr lang="ru-RU" sz="2100" dirty="0">
              <a:solidFill>
                <a:srgbClr val="0070C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95250" indent="346075" algn="just">
              <a:spcBef>
                <a:spcPts val="0"/>
              </a:spcBef>
              <a:spcAft>
                <a:spcPts val="0"/>
              </a:spcAft>
            </a:pPr>
            <a:r>
              <a:rPr lang="ru-RU" sz="21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КРО, </a:t>
            </a:r>
            <a:r>
              <a:rPr lang="ru-RU" sz="21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согласно требованиям ФГОС НОО обучающихся с ОВЗ, является обязательной частью </a:t>
            </a:r>
            <a:r>
              <a:rPr lang="ru-RU" sz="21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ВД и представлена </a:t>
            </a:r>
            <a:r>
              <a:rPr lang="ru-RU" sz="21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фронтальными и индивидуальными </a:t>
            </a:r>
            <a:r>
              <a:rPr lang="ru-RU" sz="2100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КРЗ (логопедическими </a:t>
            </a:r>
            <a:r>
              <a:rPr lang="ru-RU" sz="2100" kern="0" dirty="0">
                <a:latin typeface="Times New Roman" pitchFamily="18" charset="0"/>
                <a:ea typeface="Times New Roman"/>
                <a:cs typeface="Times New Roman" pitchFamily="18" charset="0"/>
              </a:rPr>
              <a:t>и психокоррекционными) и ритмикой</a:t>
            </a:r>
            <a:endParaRPr lang="ru-RU" sz="2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95250" indent="346075">
              <a:spcBef>
                <a:spcPts val="0"/>
              </a:spcBef>
            </a:pP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331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6" y="548680"/>
            <a:ext cx="8568952" cy="1152128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 АООП НОО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50071528"/>
              </p:ext>
            </p:extLst>
          </p:nvPr>
        </p:nvGraphicFramePr>
        <p:xfrm>
          <a:off x="0" y="1914168"/>
          <a:ext cx="91440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273548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7.1</a:t>
                      </a:r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7.2</a:t>
                      </a:r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89704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Подразделы: «Календарный учебный график», «Календарный план воспитательной работы» разрабатываются на основе федерального календарного учебного графика и календарного плана воспитательной работы, которые соответствуют данным подразделам ФОП НОО.</a:t>
                      </a:r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Подразделы: «Календарный учебный график», «Календарный план воспитательной работы» разрабатываются на основе федерального календарного учебного графика и календарного плана воспитательной работы, которые соответствуют данным подразделам ФАОП НОО для обучающихся с ЗПР.</a:t>
                      </a:r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255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A04DA3"/>
                        </a:buClr>
                        <a:buSzPct val="100000"/>
                        <a:buFont typeface="Georgia"/>
                        <a:buNone/>
                        <a:tabLst>
                          <a:tab pos="270510" algn="l"/>
                        </a:tabLst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Подраздел «Система специальных условий реализации АООП НОО для обучающихся с ЗПР» может быть разработан на основе ПАОП НОО обучающихся с ЗПР.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93237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964488" cy="108012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АООП ООО для обучающихся с ЗПР</a:t>
            </a:r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57298"/>
            <a:ext cx="8822214" cy="5328592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spcAft>
                <a:spcPts val="0"/>
              </a:spcAft>
              <a:buNone/>
              <a:tabLst>
                <a:tab pos="-270510" algn="l"/>
                <a:tab pos="540385" algn="l"/>
              </a:tabLst>
            </a:pPr>
            <a:r>
              <a:rPr lang="ru-RU" sz="29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ЦЕЛЕВОЙ РАЗДЕЛ</a:t>
            </a:r>
            <a:endParaRPr lang="ru-RU" sz="29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-270510" algn="l"/>
                <a:tab pos="450215" algn="l"/>
                <a:tab pos="540385" algn="l"/>
              </a:tabLst>
            </a:pPr>
            <a:r>
              <a:rPr lang="ru-RU" sz="2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Пояснительная записка</a:t>
            </a:r>
          </a:p>
          <a:p>
            <a:pPr algn="just">
              <a:tabLst>
                <a:tab pos="-270510" algn="l"/>
                <a:tab pos="540385" algn="l"/>
              </a:tabLst>
            </a:pPr>
            <a:r>
              <a:rPr lang="ru-RU" sz="2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Планируемые результаты освоения обучающимися  </a:t>
            </a:r>
            <a:r>
              <a:rPr lang="ru-RU" sz="2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АООП ООО для </a:t>
            </a:r>
            <a:r>
              <a:rPr lang="ru-RU" sz="2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обучающихся </a:t>
            </a:r>
            <a:r>
              <a:rPr lang="ru-RU" sz="2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 ЗПР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-270510" algn="l"/>
                <a:tab pos="540385" algn="l"/>
              </a:tabLst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оценки достижения планируемых результатов освоения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 ООО </a:t>
            </a:r>
            <a:r>
              <a:rPr lang="ru-RU" sz="2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для </a:t>
            </a:r>
            <a:r>
              <a:rPr lang="ru-RU" sz="2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обучающихся с </a:t>
            </a:r>
            <a:r>
              <a:rPr lang="ru-RU" sz="2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ЗПР</a:t>
            </a:r>
          </a:p>
          <a:p>
            <a:pPr marL="109728" indent="0" algn="just">
              <a:buNone/>
              <a:tabLst>
                <a:tab pos="-270510" algn="l"/>
                <a:tab pos="540385" algn="l"/>
              </a:tabLst>
            </a:pPr>
            <a:r>
              <a:rPr lang="ru-RU" sz="29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СОДЕРЖАТЕЛЬНЫЙ </a:t>
            </a:r>
            <a:r>
              <a:rPr lang="ru-RU" sz="29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</a:t>
            </a:r>
            <a:endParaRPr lang="ru-RU" sz="29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-270510" algn="l"/>
                <a:tab pos="540385" algn="l"/>
                <a:tab pos="2340610" algn="l"/>
              </a:tabLst>
            </a:pPr>
            <a:r>
              <a:rPr lang="ru-RU" sz="2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Рабочие программы учебных предметов, учебных курсов (в том числе внеурочной деятельности),  учебных модулей</a:t>
            </a:r>
            <a:endParaRPr lang="ru-RU" sz="29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-270510" algn="l"/>
                <a:tab pos="540385" algn="l"/>
              </a:tabLst>
            </a:pPr>
            <a:r>
              <a:rPr lang="ru-RU" sz="2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Программа формирования  </a:t>
            </a:r>
            <a:r>
              <a:rPr lang="ru-RU" sz="29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УУД у </a:t>
            </a:r>
            <a:r>
              <a:rPr lang="ru-RU" sz="2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обучающихся </a:t>
            </a:r>
          </a:p>
          <a:p>
            <a:pPr algn="just">
              <a:spcAft>
                <a:spcPts val="0"/>
              </a:spcAft>
              <a:tabLst>
                <a:tab pos="-270510" algn="l"/>
                <a:tab pos="540385" algn="l"/>
              </a:tabLst>
            </a:pPr>
            <a:r>
              <a:rPr lang="ru-RU" sz="2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Рабочая программа воспитания</a:t>
            </a:r>
          </a:p>
          <a:p>
            <a:pPr algn="just">
              <a:spcAft>
                <a:spcPts val="0"/>
              </a:spcAft>
              <a:tabLst>
                <a:tab pos="-270510" algn="l"/>
                <a:tab pos="540385" algn="l"/>
              </a:tabLst>
            </a:pPr>
            <a:r>
              <a:rPr lang="ru-RU" sz="2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Программа коррекционной работы</a:t>
            </a:r>
          </a:p>
          <a:p>
            <a:pPr marL="109728" indent="0" algn="just">
              <a:buNone/>
              <a:tabLst>
                <a:tab pos="-270510" algn="l"/>
                <a:tab pos="540385" algn="l"/>
              </a:tabLst>
            </a:pPr>
            <a:r>
              <a:rPr lang="ru-RU" sz="2900" b="1" cap="all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ОРГАНИЗАЦИОННЫЙ РАЗДЕЛ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-270510" algn="l"/>
                <a:tab pos="540385" algn="l"/>
              </a:tabLst>
            </a:pPr>
            <a:r>
              <a:rPr lang="ru-RU" sz="2900" cap="all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</a:t>
            </a:r>
            <a:r>
              <a:rPr lang="ru-RU" sz="2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чебный план </a:t>
            </a:r>
          </a:p>
          <a:p>
            <a:pPr algn="just">
              <a:spcAft>
                <a:spcPts val="0"/>
              </a:spcAft>
              <a:tabLst>
                <a:tab pos="-270510" algn="l"/>
                <a:tab pos="540385" algn="l"/>
              </a:tabLst>
            </a:pPr>
            <a:r>
              <a:rPr lang="ru-RU" sz="2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План внеурочной деятельности</a:t>
            </a:r>
          </a:p>
          <a:p>
            <a:pPr algn="just">
              <a:spcAft>
                <a:spcPts val="0"/>
              </a:spcAft>
              <a:tabLst>
                <a:tab pos="-270510" algn="l"/>
                <a:tab pos="540385" algn="l"/>
              </a:tabLst>
            </a:pPr>
            <a:r>
              <a:rPr lang="ru-RU" sz="2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Календарный учебный график</a:t>
            </a:r>
          </a:p>
          <a:p>
            <a:pPr algn="just">
              <a:spcAft>
                <a:spcPts val="0"/>
              </a:spcAft>
              <a:tabLst>
                <a:tab pos="-270510" algn="l"/>
                <a:tab pos="540385" algn="l"/>
              </a:tabLst>
            </a:pPr>
            <a:r>
              <a:rPr lang="ru-RU" sz="2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Календарный план воспитательной работы</a:t>
            </a:r>
          </a:p>
          <a:p>
            <a:pPr algn="just" fontAlgn="ctr">
              <a:spcAft>
                <a:spcPts val="0"/>
              </a:spcAft>
              <a:tabLst>
                <a:tab pos="-270510" algn="l"/>
                <a:tab pos="540385" algn="l"/>
              </a:tabLst>
            </a:pPr>
            <a:r>
              <a:rPr lang="ru-RU" sz="2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Характеристика условий реализации </a:t>
            </a:r>
            <a:r>
              <a:rPr lang="ru-RU" sz="29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АООП ООО </a:t>
            </a:r>
            <a:r>
              <a:rPr lang="ru-RU" sz="2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для обучающихся с </a:t>
            </a:r>
            <a:r>
              <a:rPr lang="ru-RU" sz="2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ЗПР </a:t>
            </a:r>
            <a:r>
              <a:rPr lang="ru-RU" sz="29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2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соответствии с требованиями ФГОС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397165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229600" cy="4325112"/>
          </a:xfrm>
        </p:spPr>
        <p:txBody>
          <a:bodyPr/>
          <a:lstStyle/>
          <a:p>
            <a:pPr marL="342900" indent="-342900" algn="just">
              <a:spcBef>
                <a:spcPts val="0"/>
              </a:spcBef>
              <a:buSzPct val="100000"/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основу – ФАООП ООО для обучающихся с ЗПР </a:t>
            </a:r>
          </a:p>
          <a:p>
            <a:pPr marL="342900" indent="-342900" algn="just">
              <a:spcBef>
                <a:spcPts val="0"/>
              </a:spcBef>
              <a:buSzPct val="100000"/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прописать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реализации АООП ООО обучающихся с ЗПР</a:t>
            </a:r>
          </a:p>
          <a:p>
            <a:pPr marL="342900" indent="-342900" algn="just">
              <a:spcBef>
                <a:spcPts val="0"/>
              </a:spcBef>
              <a:buSzPct val="100000"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прописать общую характеристику АООП ООО обучающихся с ЗПР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454225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6" name="Содержимое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9939814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578203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41376"/>
            <a:ext cx="9108504" cy="5616624"/>
          </a:xfrm>
        </p:spPr>
        <p:txBody>
          <a:bodyPr>
            <a:normAutofit fontScale="62500" lnSpcReduction="20000"/>
          </a:bodyPr>
          <a:lstStyle/>
          <a:p>
            <a:pPr marL="88900" indent="268288" algn="just">
              <a:spcAft>
                <a:spcPts val="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Личностные, метапредметные и предметные результаты освоения обучающимися с ЗПР АООП ООО для обучающихся с ЗПР соответствуют ФГОС ООО с учётом их особых образовательных потребностей.</a:t>
            </a:r>
          </a:p>
          <a:p>
            <a:pPr marL="88900" indent="268288" algn="just">
              <a:spcAft>
                <a:spcPts val="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проектировании планируемых результатов реализуется индивидуально-дифференцированный подход как один из ведущих в процессе образования обучающихся с ЗПР.</a:t>
            </a:r>
          </a:p>
          <a:p>
            <a:pPr marL="88900" indent="268288" algn="just">
              <a:spcAft>
                <a:spcPts val="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проектировании планируемых предметных результатов по отдельным предметам необходимо учитывать особые образовательные потребности и возможности обучающихся с ЗПР.</a:t>
            </a:r>
          </a:p>
          <a:p>
            <a:pPr marL="88900" indent="268288" algn="just">
              <a:spcAft>
                <a:spcPts val="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Планируемые результаты освоения обучающимися с ЗПР АООП ООО дополняются результатами освоения ПКР.</a:t>
            </a:r>
          </a:p>
          <a:p>
            <a:pPr marL="88900" indent="268288" algn="just">
              <a:spcAft>
                <a:spcPts val="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Значимым личностным результатом освоения АООП ООО для обучающихся с ЗПР, отражающим результаты освоения коррекционных курсов и Программы воспитания, является сформированность социальных (жизненных) компетенций.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08562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оценки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57298"/>
            <a:ext cx="8858280" cy="5286412"/>
          </a:xfrm>
        </p:spPr>
        <p:txBody>
          <a:bodyPr>
            <a:normAutofit fontScale="92500" lnSpcReduction="20000"/>
          </a:bodyPr>
          <a:lstStyle/>
          <a:p>
            <a:pPr marL="176213" indent="342900" algn="just"/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Во внутреннем мониторинге возможна оценка сформированности отдельных личностных результатов, проявляющихся в соблюдении норм и правил поведения, принятых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 ОО;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участии в общественной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жизни ОО,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ближайшего социального окружения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 РФ,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общественно-полезной деятельности; ответственности за результаты обучения; способности делать осознанный выбор своей образовательной траектории, в том числе выбор профессии; ценностно-смысловых установках обучающихся, формируемых средствами учебных предметов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176213" indent="342900" algn="just">
              <a:spcAft>
                <a:spcPts val="0"/>
              </a:spcAf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Оценка метапредметных результатов представляет собой оценку достижения планируемых результатов </a:t>
            </a:r>
            <a:r>
              <a:rPr lang="ru-RU">
                <a:latin typeface="Times New Roman" pitchFamily="18" charset="0"/>
                <a:ea typeface="Times New Roman"/>
                <a:cs typeface="Times New Roman" pitchFamily="18" charset="0"/>
              </a:rPr>
              <a:t>освоения </a:t>
            </a:r>
            <a:r>
              <a:rPr lang="ru-RU" smtClean="0">
                <a:latin typeface="Times New Roman" pitchFamily="18" charset="0"/>
                <a:ea typeface="Times New Roman"/>
                <a:cs typeface="Times New Roman" pitchFamily="18" charset="0"/>
              </a:rPr>
              <a:t>АООП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ООО для обучающихся с ЗПР, которые отражают совокупность познавательных, коммуникативных и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регулятивных УУД,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а также систему междисциплинарных (межпредметных) понятий.</a:t>
            </a:r>
            <a:endParaRPr lang="ru-RU" sz="32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38532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оценки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pPr marL="255588" indent="280988" algn="just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Рекомендуемые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формы оценки:</a:t>
            </a:r>
          </a:p>
          <a:p>
            <a:pPr marL="255588" indent="280988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для проверки читательской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грамотности – письменная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работа на межпредметной основе с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учётом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особых образовательных потребностей обучающихся с ЗПР;</a:t>
            </a:r>
          </a:p>
          <a:p>
            <a:pPr marL="255588" indent="280988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для проверки цифровой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грамотности – практическая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работа в сочетании с письменной (компьютеризованной) частью;</a:t>
            </a:r>
          </a:p>
          <a:p>
            <a:pPr marL="255588" indent="280988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для проверки сформированности регулятивных, коммуникативных и познавательных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УУД –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экспертная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оценка процесса и результатов выполнения групповых и (или) индивидуальных учебных проектов.</a:t>
            </a:r>
          </a:p>
          <a:p>
            <a:pPr marL="255588" indent="280988" algn="just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Каждый из перечисленных видов диагностики проводится с периодичностью не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менее,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чем один раз в два года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255588" indent="280988" algn="just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Система оценки д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олжна отражать специфику оценки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достижения планируемых результатов АООП ООО для обучающихся с ЗПР в учреждении.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5588" indent="280988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47796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Рабочие программы</a:t>
            </a:r>
            <a:endParaRPr lang="ru-RU" sz="4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929718" cy="5643578"/>
          </a:xfrm>
        </p:spPr>
        <p:txBody>
          <a:bodyPr>
            <a:normAutofit fontScale="70000" lnSpcReduction="20000"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ClrTx/>
              <a:buSzTx/>
              <a:buNone/>
            </a:pPr>
            <a:r>
              <a:rPr lang="ru-RU" sz="2000" dirty="0" smtClean="0">
                <a:solidFill>
                  <a:prstClr val="black"/>
                </a:solidFill>
              </a:rPr>
              <a:t>32.1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Рабочие программы учебных предметов, учебных курсов (в том числе ВД), учебных модулей должны обеспечивать достижение планируемых результатов освоения программы основного общего образования и разрабатываться на основе требований ФГОС к результатам освоения программы основного общего образования.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Tx/>
              <a:buSzTx/>
              <a:buNone/>
            </a:pPr>
            <a:r>
              <a:rPr lang="ru-RU" sz="2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Рабочие программы учебных предметов, учебных курсов (в том числе ВД), учебных модулей должны включать: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2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содержание учебного предмета, учебного курса (в том числе ВД), учебного модуля;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2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учебного предмета, учебного курса (в том числе ВД), учебного модуля;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2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тематическое планирование с указанием количества академических часов, отводимых на освоение каждой темы учебного предмета, учебного курса (в том числе ВД), учебного модуля и возможность использования по этой теме электронных (цифровых) образовательных ресурсов, являющихся учебно-методическими материалами (мультимедийные программы, электронные учебники и задачники, электронные библиотеки, виртуальные лаборатории, игровые программы, коллекции цифровых образовательных ресурсов), используемыми для обучения и воспитания различных групп пользователей, представленными в электронном (цифровом) виде и реализующими дидактические возможности ИКТ, содержание которых соответствует законодательству об образовании.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Tx/>
              <a:buSzTx/>
              <a:buNone/>
            </a:pPr>
            <a:r>
              <a:rPr lang="ru-RU" sz="2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Рабочие программы учебных курсов ВД также должны содержать указание на форму проведения занятий.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Tx/>
              <a:buSzTx/>
              <a:buNone/>
            </a:pPr>
            <a:r>
              <a:rPr lang="ru-RU" sz="2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Рабочие программы учебных предметов, учебных курсов (в том числе ВД), учебных модулей формируются с учетом рабочей программы воспитания.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86808" cy="5643602"/>
          </a:xfrm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1 сентября 2023 года все адаптированные основные образовательные программы ОО должны быть приведены в соответствие с федеральными адаптированными программами!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Федеральный закон от 24 сентября 2022 г. № 371-ФЗ «О 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Федерации»)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92693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10668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Рабочие программы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572560" cy="228601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Согласно части 6.3 статьи 12 Федерального закона № 273-ФЗ  ОО в обязательном порядке используют федеральные рабочие программы по учебным предметам «Русский язык», «Литература», «История», «Обществознание», «География», «ОБЖ».</a:t>
            </a:r>
          </a:p>
          <a:p>
            <a:pPr marL="0" lvl="0" indent="0" algn="just">
              <a:spcBef>
                <a:spcPct val="20000"/>
              </a:spcBef>
            </a:pPr>
            <a:endParaRPr lang="ru-RU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just">
              <a:spcBef>
                <a:spcPct val="20000"/>
              </a:spcBef>
            </a:pPr>
            <a:endParaRPr lang="ru-RU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0" algn="just">
              <a:spcBef>
                <a:spcPct val="20000"/>
              </a:spcBef>
              <a:buClrTx/>
              <a:buSzTx/>
              <a:buNone/>
            </a:pPr>
            <a:endParaRPr lang="ru-RU" dirty="0"/>
          </a:p>
        </p:txBody>
      </p:sp>
      <p:pic>
        <p:nvPicPr>
          <p:cNvPr id="1026" name="Picture 2" descr="C:\Users\Наталия\Desktop\000001.png"/>
          <p:cNvPicPr>
            <a:picLocks noChangeAspect="1" noChangeArrowheads="1"/>
          </p:cNvPicPr>
          <p:nvPr/>
        </p:nvPicPr>
        <p:blipFill>
          <a:blip r:embed="rId2"/>
          <a:srcRect b="36186"/>
          <a:stretch>
            <a:fillRect/>
          </a:stretch>
        </p:blipFill>
        <p:spPr bwMode="auto">
          <a:xfrm>
            <a:off x="4786314" y="3714752"/>
            <a:ext cx="3929090" cy="264318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378619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1 сентября 2024 г. – «Основы безопасности и защиты Родины»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786842" cy="1428760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Ресурсы для разработки адаптированных рабочих программ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2000240"/>
            <a:ext cx="8715404" cy="485776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200" dirty="0"/>
              <a:t>П</a:t>
            </a:r>
            <a:r>
              <a:rPr lang="ru-RU" sz="3200" dirty="0" smtClean="0"/>
              <a:t>римерная адаптированная основная </a:t>
            </a:r>
            <a:r>
              <a:rPr lang="ru-RU" sz="3200" smtClean="0"/>
              <a:t>образовательная программа </a:t>
            </a:r>
            <a:r>
              <a:rPr lang="ru-RU" sz="3200" dirty="0" smtClean="0"/>
              <a:t>обучающихся с ЗПР (для пояснительных записок рабочих программ)  – </a:t>
            </a:r>
          </a:p>
          <a:p>
            <a:pPr marL="109538" indent="331788" algn="just">
              <a:buNone/>
            </a:pPr>
            <a:r>
              <a:rPr lang="en-US" sz="3200" dirty="0" smtClean="0">
                <a:hlinkClick r:id="rId2"/>
              </a:rPr>
              <a:t>https</a:t>
            </a:r>
            <a:r>
              <a:rPr lang="en-US" sz="3200" dirty="0">
                <a:hlinkClick r:id="rId2"/>
              </a:rPr>
              <a:t>://fgosreestr.ru/?</a:t>
            </a:r>
            <a:r>
              <a:rPr lang="en-US" sz="3200" dirty="0" smtClean="0">
                <a:hlinkClick r:id="rId2"/>
              </a:rPr>
              <a:t>page=1</a:t>
            </a:r>
            <a:endParaRPr lang="ru-RU" sz="3200" dirty="0" smtClean="0"/>
          </a:p>
          <a:p>
            <a:pPr algn="just"/>
            <a:r>
              <a:rPr lang="ru-RU" sz="3200" dirty="0"/>
              <a:t>К</a:t>
            </a:r>
            <a:r>
              <a:rPr lang="ru-RU" sz="3200" dirty="0" smtClean="0"/>
              <a:t>онструктор рабочих программ (содержание, тематическое и поурочное планирование, планируемые результаты) – </a:t>
            </a:r>
          </a:p>
          <a:p>
            <a:pPr algn="just">
              <a:buNone/>
            </a:pPr>
            <a:r>
              <a:rPr lang="ru-RU" sz="3200" dirty="0" smtClean="0"/>
              <a:t>	</a:t>
            </a:r>
            <a:r>
              <a:rPr lang="en-US" sz="3200" dirty="0" smtClean="0">
                <a:hlinkClick r:id="rId3"/>
              </a:rPr>
              <a:t>https://edsoo.ru/konstruktor-rabochih-programm/</a:t>
            </a:r>
            <a:endParaRPr lang="ru-RU" sz="32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401080" cy="142876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формирования УУД</a:t>
            </a:r>
            <a:b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воспитания</a:t>
            </a:r>
            <a:endParaRPr lang="ru-RU" sz="4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43142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разрабатываются в соответствии с ФГОС ООО, федеральной рабочей программой воспитания (приложение 1 и  2 к ФАОП ООО)</a:t>
            </a:r>
          </a:p>
          <a:p>
            <a:pPr algn="just">
              <a:spcBef>
                <a:spcPts val="0"/>
              </a:spcBef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конкретизируется  относительно  конкретной ОО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643966" cy="1566882"/>
          </a:xfrm>
        </p:spPr>
        <p:txBody>
          <a:bodyPr>
            <a:normAutofit/>
          </a:bodyPr>
          <a:lstStyle/>
          <a:p>
            <a:pPr marL="92075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коррекционной работы</a:t>
            </a:r>
            <a:endParaRPr lang="ru-RU" sz="4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00240"/>
            <a:ext cx="9144000" cy="485776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разрабатывается в соответствии с ФГОС ООО, ФАОП ООО обучающихся с ЗПР (приложение 15)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прописать особые образовательные потребности обучающихся с ЗПР (взять из пояснительной записки)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содержательном разделе прописать особенности системы психолого-педагогического сопровождения обучающихся с ЗПР, организуемой в учреждении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функционирования ППк прописать, как в Положении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обязательно включение рабочих программ коррекционных учебных курсов (как приложение к АООП ООО)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51216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программ коррекционно-развивающих  курсов</a:t>
            </a:r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3116"/>
            <a:ext cx="8686800" cy="443142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общая характеристика коррекционного курса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и задачи изучения коррекционного курса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место коррекционного курса в учебном плане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содержательные линии программы коррекционного курса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коррекционного курса (по классам)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планируемые результаты освоения коррекционного курса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Учебный план</a:t>
            </a:r>
            <a:endParaRPr lang="ru-RU" sz="4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643998" cy="492922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ФУП  ФАОП ООО для обучающихся с ЗПР в целом соответствует обязательным требованиям ФГОС ООО и ФОП ООО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ВД является частью ФУП и включает: КРО (5 часов) и  другие направления ВД</a:t>
            </a:r>
          </a:p>
          <a:p>
            <a:pPr lvl="0" algn="just">
              <a:buClr>
                <a:srgbClr val="A04DA3"/>
              </a:buClr>
            </a:pP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КРО включает коррекционно-развивающие  курсы по ПКР: </a:t>
            </a:r>
            <a:r>
              <a:rPr lang="ru-RU" sz="3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психокоррекционные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(психологические и дефектологические) и логопедические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Учебный план</a:t>
            </a:r>
            <a:endParaRPr lang="ru-RU" sz="4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929718" cy="53578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ФУП:  «Для обучающихся с ЗПР, физическое развитие которых приближается или соответствует возрастной норме, ОО по согласованию с родителями (их законными представителями) обучающегося вправе делать выбор между учебным предметом  «Физическая культура» и «Адаптивная  физическая культура».</a:t>
            </a:r>
          </a:p>
          <a:p>
            <a:pPr algn="just"/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ФГОС ООО: «……</a:t>
            </a:r>
            <a:r>
              <a:rPr lang="ru-RU" kern="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для всех обучающихся с ОВЗ исключение учебного предмета «Физическая культура» и включение учебного предмета «Адаптивная физическая культура», предметные результаты по которому определяются Организацией самостоятельно с учётом состояния здоровья обучающихся с ОВЗ, их особых образовательных потребностей, в том числе с учётом федеральных адаптированных программ основного общего образования»</a:t>
            </a:r>
            <a:endParaRPr lang="ru-RU" kern="1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783359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686800" cy="1709758"/>
          </a:xfrm>
        </p:spPr>
        <p:txBody>
          <a:bodyPr>
            <a:noAutofit/>
          </a:bodyPr>
          <a:lstStyle/>
          <a:p>
            <a:r>
              <a:rPr lang="ru-RU" sz="3600" b="1" kern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Размещение информации об АООП ООО на официальном  сайте ОО в  сети Интернет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00240"/>
            <a:ext cx="9144000" cy="5072074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ru-RU" sz="1300" kern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Приказ Федеральной службы по надзору в сфере образования и науки Российской Федерации  от 14 августа 2020 г. № 831 «Об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информации» (с изменениями и дополнениями)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от: 7 мая, 9 августа 2021 г.</a:t>
            </a:r>
          </a:p>
          <a:p>
            <a:pPr marL="0" lvl="0" indent="0" algn="just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3.4. Подраздел «Образование» должен содержать информацию:</a:t>
            </a:r>
            <a:endParaRPr lang="ru-RU" sz="13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а) о реализуемых образовательных программах, в том числе о реализуемых адаптированных образовательных программах, с указанием в отношении каждой образовательной программы:</a:t>
            </a:r>
            <a:endParaRPr lang="ru-RU" sz="13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форм обучения</a:t>
            </a:r>
            <a:endParaRPr lang="ru-RU" sz="13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нормативного срока обучения</a:t>
            </a:r>
            <a:endParaRPr lang="ru-RU" sz="13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срока действия государственной аккредитации образовательной программы (при наличии государственной аккредитации), общественной, профессионально-общественной аккредитации образовательной программы (при наличии общественной, профессионально-общественной аккредитации)</a:t>
            </a:r>
            <a:endParaRPr lang="ru-RU" sz="13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языка(</a:t>
            </a:r>
            <a:r>
              <a:rPr lang="ru-RU" sz="13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х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), на котором(</a:t>
            </a:r>
            <a:r>
              <a:rPr lang="ru-RU" sz="13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ых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осуществляется образование (обучение)</a:t>
            </a:r>
            <a:endParaRPr lang="ru-RU" sz="13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учебных предметов, курсов, дисциплин (модулей), предусмотренных соответствующей образовательной программой</a:t>
            </a:r>
            <a:endParaRPr lang="ru-RU" sz="13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практики, предусмотренной соответствующей образовательной программой;</a:t>
            </a:r>
            <a:endParaRPr lang="ru-RU" sz="13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 использовании при реализации образовательной программы электронного обучения и дистанционных образовательных технологий</a:t>
            </a:r>
            <a:endParaRPr lang="ru-RU" sz="13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ct val="85000"/>
              <a:buNone/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б) об описании образовательной программы с приложением образовательной программы в форме электронного документа или в виде активных ссылок, непосредственный переход по которым позволяет получить доступ к страницам Сайта, содержащим информацию, указанную в подпункте «б» подпункта 3.4. пункта 3 настоящих Требований, в том числе:</a:t>
            </a:r>
            <a:endParaRPr lang="ru-RU" sz="13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 аннотации к рабочим программам дисциплин (по каждому учебному предмету, курсу, дисциплине (модулю), практики, в составе образовательной программы) с приложением рабочих программ в виде электронного документа</a:t>
            </a:r>
            <a:endParaRPr lang="ru-RU" sz="13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  <a:p>
            <a:pPr algn="ctr">
              <a:buNone/>
            </a:pPr>
            <a:endParaRPr lang="ru-RU" sz="3600" dirty="0" smtClean="0">
              <a:solidFill>
                <a:srgbClr val="C00000"/>
              </a:solidFill>
              <a:hlinkClick r:id="rId2"/>
            </a:endParaRPr>
          </a:p>
          <a:p>
            <a:pPr algn="ctr">
              <a:buNone/>
            </a:pP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C:\Users\pavlova\Desktop\IMG_20231016_110512_69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642918"/>
            <a:ext cx="2643206" cy="19288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43702" y="714356"/>
            <a:ext cx="1714512" cy="1500198"/>
          </a:xfrm>
          <a:prstGeom prst="rect">
            <a:avLst/>
          </a:prstGeom>
        </p:spPr>
      </p:pic>
      <p:pic>
        <p:nvPicPr>
          <p:cNvPr id="6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00892" y="2214554"/>
            <a:ext cx="2143108" cy="71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268462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70" y="1142984"/>
            <a:ext cx="9124730" cy="5498422"/>
          </a:xfrm>
        </p:spPr>
        <p:txBody>
          <a:bodyPr>
            <a:noAutofit/>
          </a:bodyPr>
          <a:lstStyle/>
          <a:p>
            <a:pPr marL="179388" marR="47625" indent="-179388" algn="just" fontAlgn="base">
              <a:spcBef>
                <a:spcPts val="0"/>
              </a:spcBef>
              <a:tabLst>
                <a:tab pos="457200" algn="l"/>
                <a:tab pos="630555" algn="l"/>
              </a:tabLst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Приказ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Министерства образования и науки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РФ от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19 декабря 2014 г. № 1598 «Об утверждении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ФГОС НОО обучающихся с ОВЗ»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с изменениями и дополнениями от 08 ноября 2022 г.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179388" lvl="0" indent="-179388" algn="just">
              <a:spcBef>
                <a:spcPts val="0"/>
              </a:spcBef>
              <a:buClr>
                <a:srgbClr val="A04DA3"/>
              </a:buClr>
              <a:tabLst>
                <a:tab pos="457200" algn="l"/>
                <a:tab pos="630555" algn="l"/>
              </a:tabLst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Приказ Министерства просвещения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РФ от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31 мая 2021 г. № 286 «Об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утверждении ФГОС НОО»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с изменениями и дополнениями от: 18 июля 2022 г., 08 ноября 2022 </a:t>
            </a: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г</a:t>
            </a:r>
            <a:r>
              <a:rPr lang="ru-RU" sz="20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00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Times New Roman"/>
                <a:cs typeface="Times New Roman"/>
              </a:rPr>
              <a:t>,  </a:t>
            </a:r>
            <a:r>
              <a:rPr lang="ru-RU" sz="2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Times New Roman"/>
                <a:cs typeface="Times New Roman"/>
              </a:rPr>
              <a:t>22 января 2024 г.</a:t>
            </a:r>
            <a:endParaRPr lang="ru-RU" sz="2000" dirty="0">
              <a:solidFill>
                <a:prstClr val="black">
                  <a:lumMod val="95000"/>
                  <a:lumOff val="5000"/>
                </a:prstClr>
              </a:solidFill>
              <a:latin typeface="Calibri"/>
              <a:ea typeface="Calibri"/>
              <a:cs typeface="Times New Roman"/>
            </a:endParaRPr>
          </a:p>
          <a:p>
            <a:pPr marL="179388" indent="-179388" algn="just">
              <a:spcBef>
                <a:spcPts val="0"/>
              </a:spcBef>
              <a:tabLst>
                <a:tab pos="457200" algn="l"/>
                <a:tab pos="630555" algn="l"/>
              </a:tabLst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Приказ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Министерства просвещения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РФ от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31 мая 2021 г. № 287 «Об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утверждении ФГОС ООО»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с изменениями и дополнениями от: 18 июля 2022 г.,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08 ноября 2022 г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.. 22 января 2024 г.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179388" marR="47625" indent="-179388" algn="just" fontAlgn="base">
              <a:spcBef>
                <a:spcPts val="0"/>
              </a:spcBef>
              <a:tabLst>
                <a:tab pos="457200" algn="l"/>
                <a:tab pos="630555" algn="l"/>
              </a:tabLst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Приказ Министерства просвещения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РФ от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24 ноября 2022 г. № 1023 «Об утверждении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 ФАОП НОО для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обучающихся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с ОВЗ»</a:t>
            </a:r>
          </a:p>
          <a:p>
            <a:pPr marL="179388" marR="47625" indent="-179388" algn="just" fontAlgn="base">
              <a:spcBef>
                <a:spcPts val="0"/>
              </a:spcBef>
              <a:tabLst>
                <a:tab pos="457200" algn="l"/>
                <a:tab pos="630555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Министерства просвещения РФ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 18 мая 2023 г. № 372 «Об утверждении ФОП НОО»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79388" marR="47625" indent="-179388" algn="just" fontAlgn="base">
              <a:spcBef>
                <a:spcPts val="0"/>
              </a:spcBef>
              <a:buClr>
                <a:srgbClr val="A04DA3"/>
              </a:buClr>
              <a:tabLst>
                <a:tab pos="630238" algn="l"/>
              </a:tabLst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Приказ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Министерства просвещения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РФ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от 24 ноября 2022 г. № 1025 «Об утверждении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ФАОП ООО для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обучающихся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с ОВЗ»</a:t>
            </a:r>
          </a:p>
          <a:p>
            <a:pPr marL="179388" marR="47625" indent="-179388" algn="just" fontAlgn="base">
              <a:spcBef>
                <a:spcPts val="0"/>
              </a:spcBef>
              <a:buClr>
                <a:srgbClr val="A04DA3"/>
              </a:buClr>
              <a:tabLst>
                <a:tab pos="630238" algn="l"/>
              </a:tabLst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иказ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Министерства просвещения РФ от 01 февраля 2024 г. № 67 «О внесении изменений в некоторые приказы Министерства просвещения РФ,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касающиеся ФАОП»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179388" marR="47625" lvl="0" indent="-179388" algn="just" fontAlgn="base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  <a:tab pos="630555" algn="l"/>
              </a:tabLs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268288" marR="47625" indent="-268288" algn="just" fontAlgn="base">
              <a:lnSpc>
                <a:spcPct val="115000"/>
              </a:lnSpc>
              <a:spcAft>
                <a:spcPts val="0"/>
              </a:spcAft>
              <a:buNone/>
              <a:tabLst>
                <a:tab pos="268288" algn="l"/>
                <a:tab pos="630238" algn="l"/>
              </a:tabLst>
            </a:pPr>
            <a:endParaRPr lang="ru-RU" sz="14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1478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108575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АООП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857364"/>
          <a:ext cx="835824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099826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Целевой раздел АООП НОО 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500174"/>
            <a:ext cx="8643998" cy="5000660"/>
          </a:xfrm>
        </p:spPr>
        <p:txBody>
          <a:bodyPr>
            <a:normAutofit/>
          </a:bodyPr>
          <a:lstStyle/>
          <a:p>
            <a:pPr marL="342900" indent="-342900" algn="just">
              <a:spcAft>
                <a:spcPts val="0"/>
              </a:spcAft>
              <a:buSzPct val="120000"/>
              <a:tabLst>
                <a:tab pos="270510" algn="l"/>
              </a:tabLst>
            </a:pP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Определяет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общее назначение, цели, задачи и планируемые результаты реализации АООП НОО для обучающихся с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ЗПР ОО,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а также способы определения достижения этих целей и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результатов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indent="-342900" algn="just">
              <a:spcAft>
                <a:spcPts val="0"/>
              </a:spcAft>
              <a:buSzPct val="120000"/>
              <a:tabLst>
                <a:tab pos="270510" algn="l"/>
              </a:tabLst>
            </a:pP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Включает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SzPct val="100000"/>
              <a:buFont typeface="Wingdings" pitchFamily="2" charset="2"/>
              <a:buChar char="ü"/>
              <a:tabLst>
                <a:tab pos="27051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пояснительную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записку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SzPct val="100000"/>
              <a:buFont typeface="Wingdings" pitchFamily="2" charset="2"/>
              <a:buChar char="ü"/>
              <a:tabLst>
                <a:tab pos="27051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планируемые результаты освоения обучающимися АООП НОО для обучающихся с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ЗПР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SzPct val="100000"/>
              <a:buFont typeface="Wingdings" pitchFamily="2" charset="2"/>
              <a:buChar char="ü"/>
              <a:tabLst>
                <a:tab pos="27051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систему оценки достижения планируемых результатов АООП НОО для обучающихся с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ЗПР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indent="-34290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1308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9144000" cy="10668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Содержательный раздел АООП НОО</a:t>
            </a:r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 marL="342900" indent="-342900" algn="just">
              <a:spcAft>
                <a:spcPts val="0"/>
              </a:spcAft>
              <a:buSzPct val="120000"/>
              <a:tabLst>
                <a:tab pos="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пределяет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содержание начального общего образования обучающихся с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ЗПР </a:t>
            </a:r>
          </a:p>
          <a:p>
            <a:pPr marL="342900" indent="-342900" algn="just">
              <a:spcAft>
                <a:spcPts val="0"/>
              </a:spcAft>
              <a:buSzPct val="120000"/>
              <a:tabLst>
                <a:tab pos="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ключает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следующие программы, ориентированные на достижение личностных, метапредметных и предметных результатов: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SzPct val="100000"/>
              <a:buFont typeface="Wingdings" pitchFamily="2" charset="2"/>
              <a:buChar char="ü"/>
              <a:tabLst>
                <a:tab pos="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рабочие программы учебных предметов, учебных курсов (в том числе внеурочной деятельности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)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учебных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модулей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SzPct val="100000"/>
              <a:buFont typeface="Wingdings" pitchFamily="2" charset="2"/>
              <a:buChar char="ü"/>
              <a:tabLst>
                <a:tab pos="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программу формирования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УУД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SzPct val="100000"/>
              <a:buFont typeface="Wingdings" pitchFamily="2" charset="2"/>
              <a:buChar char="ü"/>
              <a:tabLst>
                <a:tab pos="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программу коррекционной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работы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SzPct val="100000"/>
              <a:buFont typeface="Wingdings" pitchFamily="2" charset="2"/>
              <a:buChar char="ü"/>
              <a:tabLst>
                <a:tab pos="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рабочую программу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воспитания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69721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214446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Организационный раздел АООП НОО</a:t>
            </a:r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500174"/>
            <a:ext cx="8643998" cy="5357826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0"/>
              </a:spcAft>
              <a:buSzPct val="120000"/>
              <a:tabLst>
                <a:tab pos="270510" algn="l"/>
              </a:tabLst>
            </a:pP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Определяет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общие рамки организации образовательного процесса, а также механизмы реализации компонентов АООП НОО для обучающихся с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ЗПР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269875" indent="-269875" algn="just">
              <a:spcAft>
                <a:spcPts val="0"/>
              </a:spcAft>
              <a:buSzPct val="120000"/>
              <a:tabLst>
                <a:tab pos="27051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ключает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pPr marL="269875" lvl="0" indent="-269875" algn="just">
              <a:spcAft>
                <a:spcPts val="0"/>
              </a:spcAft>
              <a:buSzPct val="100000"/>
              <a:buFont typeface="Wingdings" pitchFamily="2" charset="2"/>
              <a:buChar char="ü"/>
              <a:tabLst>
                <a:tab pos="27051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учебный	 план начального общего образования обучающихся с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ЗПР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269875" lvl="0" indent="-269875" algn="just">
              <a:spcAft>
                <a:spcPts val="0"/>
              </a:spcAft>
              <a:buSzPct val="100000"/>
              <a:buFont typeface="Wingdings" pitchFamily="2" charset="2"/>
              <a:buChar char="ü"/>
              <a:tabLst>
                <a:tab pos="27051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календарный учебный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график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269875" lvl="0" indent="-269875" algn="just">
              <a:spcAft>
                <a:spcPts val="0"/>
              </a:spcAft>
              <a:buSzPct val="100000"/>
              <a:buFont typeface="Wingdings" pitchFamily="2" charset="2"/>
              <a:buChar char="ü"/>
              <a:tabLst>
                <a:tab pos="27051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календарный план воспитательной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работы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269875" lvl="0" indent="-269875" algn="just">
              <a:spcAft>
                <a:spcPts val="0"/>
              </a:spcAft>
              <a:buSzPct val="100000"/>
              <a:buFont typeface="Wingdings" pitchFamily="2" charset="2"/>
              <a:buChar char="ü"/>
              <a:tabLst>
                <a:tab pos="270510" algn="l"/>
              </a:tabLs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систему специальных условий реализации АООП НОО для обучающихся с </a:t>
            </a: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ЗПР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08425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1459</TotalTime>
  <Words>3046</Words>
  <Application>Microsoft Office PowerPoint</Application>
  <PresentationFormat>Экран (4:3)</PresentationFormat>
  <Paragraphs>247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Городская</vt:lpstr>
      <vt:lpstr>Разработка и реализация АООП НОО и ООО для обучающихся  с ЗПР в соответствии с требованиями ФГОС и федеральными адаптированными образовательными  программами</vt:lpstr>
      <vt:lpstr>П 6.1. ст. 12 Федерального закона № 273-ФЗ</vt:lpstr>
      <vt:lpstr>Слайд 3</vt:lpstr>
      <vt:lpstr>Нормативно-правовая база</vt:lpstr>
      <vt:lpstr>Слайд 5</vt:lpstr>
      <vt:lpstr>Структура АООП</vt:lpstr>
      <vt:lpstr>Целевой раздел АООП НОО </vt:lpstr>
      <vt:lpstr>Содержательный раздел АООП НОО</vt:lpstr>
      <vt:lpstr>Организационный раздел АООП НОО</vt:lpstr>
      <vt:lpstr>Пояснительная записка</vt:lpstr>
      <vt:lpstr>Планируемые результаты</vt:lpstr>
      <vt:lpstr>Система оценки</vt:lpstr>
      <vt:lpstr>Программа оценки личностных результатов (АООП НОО, 7.2)</vt:lpstr>
      <vt:lpstr>Специальные условия</vt:lpstr>
      <vt:lpstr>Рабочие программы</vt:lpstr>
      <vt:lpstr>Программа формирования УУД</vt:lpstr>
      <vt:lpstr>Программа коррекционной работы</vt:lpstr>
      <vt:lpstr>Программа коррекционной работы</vt:lpstr>
      <vt:lpstr>Рабочая программа воспитания</vt:lpstr>
      <vt:lpstr>Учебный план НОО обучающихся с ЗПР (вариант обучения 7.1)</vt:lpstr>
      <vt:lpstr>Учебный план НОО обучающихся с ЗПР (вариант обучения 7.2)</vt:lpstr>
      <vt:lpstr>Организационный раздел АООП НОО</vt:lpstr>
      <vt:lpstr>АООП ООО для обучающихся с ЗПР</vt:lpstr>
      <vt:lpstr>Пояснительная записка</vt:lpstr>
      <vt:lpstr>Слайд 25</vt:lpstr>
      <vt:lpstr>Планируемые результаты</vt:lpstr>
      <vt:lpstr>Система оценки</vt:lpstr>
      <vt:lpstr>Система оценки</vt:lpstr>
      <vt:lpstr>Рабочие программы</vt:lpstr>
      <vt:lpstr>Рабочие программы</vt:lpstr>
      <vt:lpstr>Ресурсы для разработки адаптированных рабочих программ</vt:lpstr>
      <vt:lpstr>Программа формирования УУД Программа воспитания</vt:lpstr>
      <vt:lpstr>Программа коррекционной работы</vt:lpstr>
      <vt:lpstr>Структура программ коррекционно-развивающих  курсов</vt:lpstr>
      <vt:lpstr>Учебный план</vt:lpstr>
      <vt:lpstr> Учебный план</vt:lpstr>
      <vt:lpstr>Слайд 37</vt:lpstr>
      <vt:lpstr>Размещение информации об АООП ООО на официальном  сайте ОО в  сети Интернет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pavlova</dc:creator>
  <cp:lastModifiedBy>Наталия</cp:lastModifiedBy>
  <cp:revision>101</cp:revision>
  <cp:lastPrinted>2024-05-13T07:52:54Z</cp:lastPrinted>
  <dcterms:created xsi:type="dcterms:W3CDTF">2024-04-02T11:38:06Z</dcterms:created>
  <dcterms:modified xsi:type="dcterms:W3CDTF">2024-06-06T09:12:40Z</dcterms:modified>
</cp:coreProperties>
</file>